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11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61547D-A728-49E5-A797-CB9AC2B61662}" v="139" dt="2021-05-30T02:44:53.6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>
        <p:scale>
          <a:sx n="76" d="100"/>
          <a:sy n="76" d="100"/>
        </p:scale>
        <p:origin x="43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Wang" userId="b1e7fbef69b41487" providerId="LiveId" clId="{C761547D-A728-49E5-A797-CB9AC2B61662}"/>
    <pc:docChg chg="undo custSel addSld delSld modSld">
      <pc:chgData name="Xin Wang" userId="b1e7fbef69b41487" providerId="LiveId" clId="{C761547D-A728-49E5-A797-CB9AC2B61662}" dt="2021-05-30T02:48:18.924" v="1555" actId="20577"/>
      <pc:docMkLst>
        <pc:docMk/>
      </pc:docMkLst>
      <pc:sldChg chg="addSp delSp modSp mod modMedia setBg">
        <pc:chgData name="Xin Wang" userId="b1e7fbef69b41487" providerId="LiveId" clId="{C761547D-A728-49E5-A797-CB9AC2B61662}" dt="2021-05-30T01:13:33.738" v="305" actId="20577"/>
        <pc:sldMkLst>
          <pc:docMk/>
          <pc:sldMk cId="0" sldId="257"/>
        </pc:sldMkLst>
        <pc:spChg chg="add mod">
          <ac:chgData name="Xin Wang" userId="b1e7fbef69b41487" providerId="LiveId" clId="{C761547D-A728-49E5-A797-CB9AC2B61662}" dt="2021-05-30T01:13:33.738" v="305" actId="20577"/>
          <ac:spMkLst>
            <pc:docMk/>
            <pc:sldMk cId="0" sldId="257"/>
            <ac:spMk id="3" creationId="{4B4014C2-3E33-44D6-AFF0-A4D975BBEF17}"/>
          </ac:spMkLst>
        </pc:spChg>
        <pc:spChg chg="add del">
          <ac:chgData name="Xin Wang" userId="b1e7fbef69b41487" providerId="LiveId" clId="{C761547D-A728-49E5-A797-CB9AC2B61662}" dt="2021-05-30T01:08:44.844" v="257" actId="26606"/>
          <ac:spMkLst>
            <pc:docMk/>
            <pc:sldMk cId="0" sldId="257"/>
            <ac:spMk id="5" creationId="{1849CA57-76BD-4CF2-80BA-D7A46A01B7B1}"/>
          </ac:spMkLst>
        </pc:spChg>
        <pc:spChg chg="add del">
          <ac:chgData name="Xin Wang" userId="b1e7fbef69b41487" providerId="LiveId" clId="{C761547D-A728-49E5-A797-CB9AC2B61662}" dt="2021-05-30T01:08:44.844" v="257" actId="26606"/>
          <ac:spMkLst>
            <pc:docMk/>
            <pc:sldMk cId="0" sldId="257"/>
            <ac:spMk id="6" creationId="{35E9085E-E730-4768-83D4-6CB7E9897153}"/>
          </ac:spMkLst>
        </pc:spChg>
        <pc:spChg chg="add del">
          <ac:chgData name="Xin Wang" userId="b1e7fbef69b41487" providerId="LiveId" clId="{C761547D-A728-49E5-A797-CB9AC2B61662}" dt="2021-05-30T01:08:44.844" v="257" actId="26606"/>
          <ac:spMkLst>
            <pc:docMk/>
            <pc:sldMk cId="0" sldId="257"/>
            <ac:spMk id="7" creationId="{973272FE-A474-4CAE-8CA2-BCC8B476C3F4}"/>
          </ac:spMkLst>
        </pc:spChg>
        <pc:spChg chg="add del">
          <ac:chgData name="Xin Wang" userId="b1e7fbef69b41487" providerId="LiveId" clId="{C761547D-A728-49E5-A797-CB9AC2B61662}" dt="2021-05-30T01:08:44.844" v="257" actId="26606"/>
          <ac:spMkLst>
            <pc:docMk/>
            <pc:sldMk cId="0" sldId="257"/>
            <ac:spMk id="8" creationId="{88294908-8B00-4F58-BBBA-20F71A40AA9E}"/>
          </ac:spMkLst>
        </pc:spChg>
        <pc:spChg chg="add del">
          <ac:chgData name="Xin Wang" userId="b1e7fbef69b41487" providerId="LiveId" clId="{C761547D-A728-49E5-A797-CB9AC2B61662}" dt="2021-05-30T01:08:44.844" v="257" actId="26606"/>
          <ac:spMkLst>
            <pc:docMk/>
            <pc:sldMk cId="0" sldId="257"/>
            <ac:spMk id="9" creationId="{E07981EA-05A6-437C-88D7-B377B92B031D}"/>
          </ac:spMkLst>
        </pc:spChg>
        <pc:spChg chg="add del">
          <ac:chgData name="Xin Wang" userId="b1e7fbef69b41487" providerId="LiveId" clId="{C761547D-A728-49E5-A797-CB9AC2B61662}" dt="2021-05-30T01:08:44.844" v="257" actId="26606"/>
          <ac:spMkLst>
            <pc:docMk/>
            <pc:sldMk cId="0" sldId="257"/>
            <ac:spMk id="10" creationId="{4364C879-1404-4203-8E9D-CC5DE0A621A2}"/>
          </ac:spMkLst>
        </pc:spChg>
        <pc:spChg chg="add del">
          <ac:chgData name="Xin Wang" userId="b1e7fbef69b41487" providerId="LiveId" clId="{C761547D-A728-49E5-A797-CB9AC2B61662}" dt="2021-05-30T01:08:44.844" v="257" actId="26606"/>
          <ac:spMkLst>
            <pc:docMk/>
            <pc:sldMk cId="0" sldId="257"/>
            <ac:spMk id="11" creationId="{15E3C750-986E-4769-B1AE-49289FBEE757}"/>
          </ac:spMkLst>
        </pc:spChg>
        <pc:spChg chg="add del">
          <ac:chgData name="Xin Wang" userId="b1e7fbef69b41487" providerId="LiveId" clId="{C761547D-A728-49E5-A797-CB9AC2B61662}" dt="2021-05-30T01:08:44.844" v="257" actId="26606"/>
          <ac:spMkLst>
            <pc:docMk/>
            <pc:sldMk cId="0" sldId="257"/>
            <ac:spMk id="12" creationId="{84617302-4B0D-4351-A6BB-6F0930D943AC}"/>
          </ac:spMkLst>
        </pc:spChg>
        <pc:spChg chg="add del">
          <ac:chgData name="Xin Wang" userId="b1e7fbef69b41487" providerId="LiveId" clId="{C761547D-A728-49E5-A797-CB9AC2B61662}" dt="2021-05-30T01:08:44.844" v="257" actId="26606"/>
          <ac:spMkLst>
            <pc:docMk/>
            <pc:sldMk cId="0" sldId="257"/>
            <ac:spMk id="14" creationId="{DA2C7802-C2E0-4218-8F89-8DD7CCD2CD1C}"/>
          </ac:spMkLst>
        </pc:spChg>
        <pc:spChg chg="add del">
          <ac:chgData name="Xin Wang" userId="b1e7fbef69b41487" providerId="LiveId" clId="{C761547D-A728-49E5-A797-CB9AC2B61662}" dt="2021-05-30T01:08:44.844" v="257" actId="26606"/>
          <ac:spMkLst>
            <pc:docMk/>
            <pc:sldMk cId="0" sldId="257"/>
            <ac:spMk id="16" creationId="{A6D7111A-21E5-4EE9-8A78-10E5530F0116}"/>
          </ac:spMkLst>
        </pc:spChg>
        <pc:spChg chg="add del">
          <ac:chgData name="Xin Wang" userId="b1e7fbef69b41487" providerId="LiveId" clId="{C761547D-A728-49E5-A797-CB9AC2B61662}" dt="2021-05-30T01:08:44.844" v="257" actId="26606"/>
          <ac:spMkLst>
            <pc:docMk/>
            <pc:sldMk cId="0" sldId="257"/>
            <ac:spMk id="18" creationId="{A3969E80-A77B-49FC-9122-D89AFD5EE118}"/>
          </ac:spMkLst>
        </pc:spChg>
        <pc:spChg chg="del">
          <ac:chgData name="Xin Wang" userId="b1e7fbef69b41487" providerId="LiveId" clId="{C761547D-A728-49E5-A797-CB9AC2B61662}" dt="2021-05-30T01:07:09.572" v="248" actId="478"/>
          <ac:spMkLst>
            <pc:docMk/>
            <pc:sldMk cId="0" sldId="257"/>
            <ac:spMk id="20" creationId="{00000000-0000-0000-0000-000000000000}"/>
          </ac:spMkLst>
        </pc:spChg>
        <pc:spChg chg="del">
          <ac:chgData name="Xin Wang" userId="b1e7fbef69b41487" providerId="LiveId" clId="{C761547D-A728-49E5-A797-CB9AC2B61662}" dt="2021-05-30T01:07:09.572" v="248" actId="478"/>
          <ac:spMkLst>
            <pc:docMk/>
            <pc:sldMk cId="0" sldId="257"/>
            <ac:spMk id="21" creationId="{00000000-0000-0000-0000-000000000000}"/>
          </ac:spMkLst>
        </pc:spChg>
        <pc:spChg chg="del">
          <ac:chgData name="Xin Wang" userId="b1e7fbef69b41487" providerId="LiveId" clId="{C761547D-A728-49E5-A797-CB9AC2B61662}" dt="2021-05-30T01:07:09.572" v="248" actId="478"/>
          <ac:spMkLst>
            <pc:docMk/>
            <pc:sldMk cId="0" sldId="257"/>
            <ac:spMk id="22" creationId="{00000000-0000-0000-0000-000000000000}"/>
          </ac:spMkLst>
        </pc:spChg>
        <pc:spChg chg="del">
          <ac:chgData name="Xin Wang" userId="b1e7fbef69b41487" providerId="LiveId" clId="{C761547D-A728-49E5-A797-CB9AC2B61662}" dt="2021-05-30T01:07:09.572" v="248" actId="478"/>
          <ac:spMkLst>
            <pc:docMk/>
            <pc:sldMk cId="0" sldId="257"/>
            <ac:spMk id="23" creationId="{00000000-0000-0000-0000-000000000000}"/>
          </ac:spMkLst>
        </pc:spChg>
        <pc:spChg chg="del">
          <ac:chgData name="Xin Wang" userId="b1e7fbef69b41487" providerId="LiveId" clId="{C761547D-A728-49E5-A797-CB9AC2B61662}" dt="2021-05-30T01:07:09.572" v="248" actId="478"/>
          <ac:spMkLst>
            <pc:docMk/>
            <pc:sldMk cId="0" sldId="257"/>
            <ac:spMk id="24" creationId="{00000000-0000-0000-0000-000000000000}"/>
          </ac:spMkLst>
        </pc:spChg>
        <pc:spChg chg="del">
          <ac:chgData name="Xin Wang" userId="b1e7fbef69b41487" providerId="LiveId" clId="{C761547D-A728-49E5-A797-CB9AC2B61662}" dt="2021-05-30T01:07:09.572" v="248" actId="478"/>
          <ac:spMkLst>
            <pc:docMk/>
            <pc:sldMk cId="0" sldId="257"/>
            <ac:spMk id="25" creationId="{00000000-0000-0000-0000-000000000000}"/>
          </ac:spMkLst>
        </pc:spChg>
        <pc:spChg chg="del">
          <ac:chgData name="Xin Wang" userId="b1e7fbef69b41487" providerId="LiveId" clId="{C761547D-A728-49E5-A797-CB9AC2B61662}" dt="2021-05-30T01:07:09.572" v="248" actId="478"/>
          <ac:spMkLst>
            <pc:docMk/>
            <pc:sldMk cId="0" sldId="257"/>
            <ac:spMk id="26" creationId="{00000000-0000-0000-0000-000000000000}"/>
          </ac:spMkLst>
        </pc:spChg>
        <pc:spChg chg="del">
          <ac:chgData name="Xin Wang" userId="b1e7fbef69b41487" providerId="LiveId" clId="{C761547D-A728-49E5-A797-CB9AC2B61662}" dt="2021-05-30T01:07:09.572" v="248" actId="478"/>
          <ac:spMkLst>
            <pc:docMk/>
            <pc:sldMk cId="0" sldId="257"/>
            <ac:spMk id="27" creationId="{00000000-0000-0000-0000-000000000000}"/>
          </ac:spMkLst>
        </pc:spChg>
        <pc:spChg chg="del">
          <ac:chgData name="Xin Wang" userId="b1e7fbef69b41487" providerId="LiveId" clId="{C761547D-A728-49E5-A797-CB9AC2B61662}" dt="2021-05-30T01:07:09.572" v="248" actId="478"/>
          <ac:spMkLst>
            <pc:docMk/>
            <pc:sldMk cId="0" sldId="257"/>
            <ac:spMk id="28" creationId="{00000000-0000-0000-0000-000000000000}"/>
          </ac:spMkLst>
        </pc:spChg>
        <pc:spChg chg="del">
          <ac:chgData name="Xin Wang" userId="b1e7fbef69b41487" providerId="LiveId" clId="{C761547D-A728-49E5-A797-CB9AC2B61662}" dt="2021-05-30T01:07:09.572" v="248" actId="478"/>
          <ac:spMkLst>
            <pc:docMk/>
            <pc:sldMk cId="0" sldId="257"/>
            <ac:spMk id="29" creationId="{00000000-0000-0000-0000-000000000000}"/>
          </ac:spMkLst>
        </pc:spChg>
        <pc:spChg chg="del">
          <ac:chgData name="Xin Wang" userId="b1e7fbef69b41487" providerId="LiveId" clId="{C761547D-A728-49E5-A797-CB9AC2B61662}" dt="2021-05-30T01:07:09.572" v="248" actId="478"/>
          <ac:spMkLst>
            <pc:docMk/>
            <pc:sldMk cId="0" sldId="257"/>
            <ac:spMk id="30" creationId="{00000000-0000-0000-0000-000000000000}"/>
          </ac:spMkLst>
        </pc:spChg>
        <pc:spChg chg="del">
          <ac:chgData name="Xin Wang" userId="b1e7fbef69b41487" providerId="LiveId" clId="{C761547D-A728-49E5-A797-CB9AC2B61662}" dt="2021-05-30T01:07:09.572" v="248" actId="478"/>
          <ac:spMkLst>
            <pc:docMk/>
            <pc:sldMk cId="0" sldId="257"/>
            <ac:spMk id="31" creationId="{00000000-0000-0000-0000-000000000000}"/>
          </ac:spMkLst>
        </pc:spChg>
        <pc:spChg chg="del">
          <ac:chgData name="Xin Wang" userId="b1e7fbef69b41487" providerId="LiveId" clId="{C761547D-A728-49E5-A797-CB9AC2B61662}" dt="2021-05-30T01:07:09.572" v="248" actId="478"/>
          <ac:spMkLst>
            <pc:docMk/>
            <pc:sldMk cId="0" sldId="257"/>
            <ac:spMk id="32" creationId="{00000000-0000-0000-0000-000000000000}"/>
          </ac:spMkLst>
        </pc:spChg>
        <pc:spChg chg="del">
          <ac:chgData name="Xin Wang" userId="b1e7fbef69b41487" providerId="LiveId" clId="{C761547D-A728-49E5-A797-CB9AC2B61662}" dt="2021-05-30T01:07:09.572" v="248" actId="478"/>
          <ac:spMkLst>
            <pc:docMk/>
            <pc:sldMk cId="0" sldId="257"/>
            <ac:spMk id="33" creationId="{00000000-0000-0000-0000-000000000000}"/>
          </ac:spMkLst>
        </pc:spChg>
        <pc:spChg chg="del">
          <ac:chgData name="Xin Wang" userId="b1e7fbef69b41487" providerId="LiveId" clId="{C761547D-A728-49E5-A797-CB9AC2B61662}" dt="2021-05-30T01:07:09.572" v="248" actId="478"/>
          <ac:spMkLst>
            <pc:docMk/>
            <pc:sldMk cId="0" sldId="257"/>
            <ac:spMk id="34" creationId="{00000000-0000-0000-0000-000000000000}"/>
          </ac:spMkLst>
        </pc:spChg>
        <pc:spChg chg="del">
          <ac:chgData name="Xin Wang" userId="b1e7fbef69b41487" providerId="LiveId" clId="{C761547D-A728-49E5-A797-CB9AC2B61662}" dt="2021-05-30T01:07:09.572" v="248" actId="478"/>
          <ac:spMkLst>
            <pc:docMk/>
            <pc:sldMk cId="0" sldId="257"/>
            <ac:spMk id="35" creationId="{00000000-0000-0000-0000-000000000000}"/>
          </ac:spMkLst>
        </pc:spChg>
        <pc:spChg chg="del">
          <ac:chgData name="Xin Wang" userId="b1e7fbef69b41487" providerId="LiveId" clId="{C761547D-A728-49E5-A797-CB9AC2B61662}" dt="2021-05-30T01:07:09.572" v="248" actId="478"/>
          <ac:spMkLst>
            <pc:docMk/>
            <pc:sldMk cId="0" sldId="257"/>
            <ac:spMk id="36" creationId="{00000000-0000-0000-0000-000000000000}"/>
          </ac:spMkLst>
        </pc:spChg>
        <pc:spChg chg="del">
          <ac:chgData name="Xin Wang" userId="b1e7fbef69b41487" providerId="LiveId" clId="{C761547D-A728-49E5-A797-CB9AC2B61662}" dt="2021-05-30T01:07:09.572" v="248" actId="478"/>
          <ac:spMkLst>
            <pc:docMk/>
            <pc:sldMk cId="0" sldId="257"/>
            <ac:spMk id="37" creationId="{00000000-0000-0000-0000-000000000000}"/>
          </ac:spMkLst>
        </pc:spChg>
        <pc:spChg chg="del">
          <ac:chgData name="Xin Wang" userId="b1e7fbef69b41487" providerId="LiveId" clId="{C761547D-A728-49E5-A797-CB9AC2B61662}" dt="2021-05-30T01:07:09.572" v="248" actId="478"/>
          <ac:spMkLst>
            <pc:docMk/>
            <pc:sldMk cId="0" sldId="257"/>
            <ac:spMk id="38" creationId="{00000000-0000-0000-0000-000000000000}"/>
          </ac:spMkLst>
        </pc:spChg>
        <pc:spChg chg="del">
          <ac:chgData name="Xin Wang" userId="b1e7fbef69b41487" providerId="LiveId" clId="{C761547D-A728-49E5-A797-CB9AC2B61662}" dt="2021-05-30T01:07:09.572" v="248" actId="478"/>
          <ac:spMkLst>
            <pc:docMk/>
            <pc:sldMk cId="0" sldId="257"/>
            <ac:spMk id="39" creationId="{00000000-0000-0000-0000-000000000000}"/>
          </ac:spMkLst>
        </pc:spChg>
        <pc:spChg chg="del">
          <ac:chgData name="Xin Wang" userId="b1e7fbef69b41487" providerId="LiveId" clId="{C761547D-A728-49E5-A797-CB9AC2B61662}" dt="2021-05-30T01:07:09.572" v="248" actId="478"/>
          <ac:spMkLst>
            <pc:docMk/>
            <pc:sldMk cId="0" sldId="257"/>
            <ac:spMk id="40" creationId="{00000000-0000-0000-0000-000000000000}"/>
          </ac:spMkLst>
        </pc:spChg>
        <pc:spChg chg="del">
          <ac:chgData name="Xin Wang" userId="b1e7fbef69b41487" providerId="LiveId" clId="{C761547D-A728-49E5-A797-CB9AC2B61662}" dt="2021-05-30T01:07:09.572" v="248" actId="478"/>
          <ac:spMkLst>
            <pc:docMk/>
            <pc:sldMk cId="0" sldId="257"/>
            <ac:spMk id="41" creationId="{00000000-0000-0000-0000-000000000000}"/>
          </ac:spMkLst>
        </pc:spChg>
        <pc:spChg chg="del">
          <ac:chgData name="Xin Wang" userId="b1e7fbef69b41487" providerId="LiveId" clId="{C761547D-A728-49E5-A797-CB9AC2B61662}" dt="2021-05-30T01:07:09.572" v="248" actId="478"/>
          <ac:spMkLst>
            <pc:docMk/>
            <pc:sldMk cId="0" sldId="257"/>
            <ac:spMk id="42" creationId="{00000000-0000-0000-0000-000000000000}"/>
          </ac:spMkLst>
        </pc:spChg>
        <pc:spChg chg="del">
          <ac:chgData name="Xin Wang" userId="b1e7fbef69b41487" providerId="LiveId" clId="{C761547D-A728-49E5-A797-CB9AC2B61662}" dt="2021-05-30T01:07:09.572" v="248" actId="478"/>
          <ac:spMkLst>
            <pc:docMk/>
            <pc:sldMk cId="0" sldId="257"/>
            <ac:spMk id="43" creationId="{00000000-0000-0000-0000-000000000000}"/>
          </ac:spMkLst>
        </pc:spChg>
        <pc:spChg chg="del">
          <ac:chgData name="Xin Wang" userId="b1e7fbef69b41487" providerId="LiveId" clId="{C761547D-A728-49E5-A797-CB9AC2B61662}" dt="2021-05-30T01:07:09.572" v="248" actId="478"/>
          <ac:spMkLst>
            <pc:docMk/>
            <pc:sldMk cId="0" sldId="257"/>
            <ac:spMk id="44" creationId="{00000000-0000-0000-0000-000000000000}"/>
          </ac:spMkLst>
        </pc:spChg>
        <pc:spChg chg="del">
          <ac:chgData name="Xin Wang" userId="b1e7fbef69b41487" providerId="LiveId" clId="{C761547D-A728-49E5-A797-CB9AC2B61662}" dt="2021-05-30T01:07:13.644" v="249" actId="478"/>
          <ac:spMkLst>
            <pc:docMk/>
            <pc:sldMk cId="0" sldId="257"/>
            <ac:spMk id="45" creationId="{00000000-0000-0000-0000-000000000000}"/>
          </ac:spMkLst>
        </pc:spChg>
        <pc:spChg chg="del">
          <ac:chgData name="Xin Wang" userId="b1e7fbef69b41487" providerId="LiveId" clId="{C761547D-A728-49E5-A797-CB9AC2B61662}" dt="2021-05-30T01:07:18.057" v="250" actId="478"/>
          <ac:spMkLst>
            <pc:docMk/>
            <pc:sldMk cId="0" sldId="257"/>
            <ac:spMk id="46" creationId="{00000000-0000-0000-0000-000000000000}"/>
          </ac:spMkLst>
        </pc:spChg>
        <pc:spChg chg="del">
          <ac:chgData name="Xin Wang" userId="b1e7fbef69b41487" providerId="LiveId" clId="{C761547D-A728-49E5-A797-CB9AC2B61662}" dt="2021-05-30T01:07:09.572" v="248" actId="478"/>
          <ac:spMkLst>
            <pc:docMk/>
            <pc:sldMk cId="0" sldId="257"/>
            <ac:spMk id="47" creationId="{00000000-0000-0000-0000-000000000000}"/>
          </ac:spMkLst>
        </pc:spChg>
        <pc:spChg chg="del">
          <ac:chgData name="Xin Wang" userId="b1e7fbef69b41487" providerId="LiveId" clId="{C761547D-A728-49E5-A797-CB9AC2B61662}" dt="2021-05-30T01:07:09.572" v="248" actId="478"/>
          <ac:spMkLst>
            <pc:docMk/>
            <pc:sldMk cId="0" sldId="257"/>
            <ac:spMk id="48" creationId="{00000000-0000-0000-0000-000000000000}"/>
          </ac:spMkLst>
        </pc:spChg>
        <pc:spChg chg="add del">
          <ac:chgData name="Xin Wang" userId="b1e7fbef69b41487" providerId="LiveId" clId="{C761547D-A728-49E5-A797-CB9AC2B61662}" dt="2021-05-30T01:08:39.402" v="254" actId="26606"/>
          <ac:spMkLst>
            <pc:docMk/>
            <pc:sldMk cId="0" sldId="257"/>
            <ac:spMk id="49" creationId="{E650428A-A0FE-4718-BB52-1A3BDBF51DBA}"/>
          </ac:spMkLst>
        </pc:spChg>
        <pc:spChg chg="add del">
          <ac:chgData name="Xin Wang" userId="b1e7fbef69b41487" providerId="LiveId" clId="{C761547D-A728-49E5-A797-CB9AC2B61662}" dt="2021-05-30T01:08:39.402" v="254" actId="26606"/>
          <ac:spMkLst>
            <pc:docMk/>
            <pc:sldMk cId="0" sldId="257"/>
            <ac:spMk id="53" creationId="{4B7A2B20-C280-41CF-965D-FA68DA2BD679}"/>
          </ac:spMkLst>
        </pc:spChg>
        <pc:spChg chg="add del">
          <ac:chgData name="Xin Wang" userId="b1e7fbef69b41487" providerId="LiveId" clId="{C761547D-A728-49E5-A797-CB9AC2B61662}" dt="2021-05-30T01:08:39.402" v="254" actId="26606"/>
          <ac:spMkLst>
            <pc:docMk/>
            <pc:sldMk cId="0" sldId="257"/>
            <ac:spMk id="54" creationId="{5CF218E6-E246-4EBB-BA8D-DB65AB59A70E}"/>
          </ac:spMkLst>
        </pc:spChg>
        <pc:spChg chg="add del">
          <ac:chgData name="Xin Wang" userId="b1e7fbef69b41487" providerId="LiveId" clId="{C761547D-A728-49E5-A797-CB9AC2B61662}" dt="2021-05-30T01:08:39.402" v="254" actId="26606"/>
          <ac:spMkLst>
            <pc:docMk/>
            <pc:sldMk cId="0" sldId="257"/>
            <ac:spMk id="55" creationId="{13B9D26D-939B-4838-886B-07E227F3A303}"/>
          </ac:spMkLst>
        </pc:spChg>
        <pc:spChg chg="add del">
          <ac:chgData name="Xin Wang" userId="b1e7fbef69b41487" providerId="LiveId" clId="{C761547D-A728-49E5-A797-CB9AC2B61662}" dt="2021-05-30T01:08:39.402" v="254" actId="26606"/>
          <ac:spMkLst>
            <pc:docMk/>
            <pc:sldMk cId="0" sldId="257"/>
            <ac:spMk id="56" creationId="{2A4816AD-26D3-4C16-8CD2-0AE877FBAD4C}"/>
          </ac:spMkLst>
        </pc:spChg>
        <pc:spChg chg="add del">
          <ac:chgData name="Xin Wang" userId="b1e7fbef69b41487" providerId="LiveId" clId="{C761547D-A728-49E5-A797-CB9AC2B61662}" dt="2021-05-30T01:08:39.402" v="254" actId="26606"/>
          <ac:spMkLst>
            <pc:docMk/>
            <pc:sldMk cId="0" sldId="257"/>
            <ac:spMk id="58" creationId="{449E75B4-6C35-495B-850B-28CDE6E39ED0}"/>
          </ac:spMkLst>
        </pc:spChg>
        <pc:spChg chg="add del">
          <ac:chgData name="Xin Wang" userId="b1e7fbef69b41487" providerId="LiveId" clId="{C761547D-A728-49E5-A797-CB9AC2B61662}" dt="2021-05-30T01:08:39.402" v="254" actId="26606"/>
          <ac:spMkLst>
            <pc:docMk/>
            <pc:sldMk cId="0" sldId="257"/>
            <ac:spMk id="59" creationId="{0EB2D58A-B2F2-4B07-9595-4FED1037FF80}"/>
          </ac:spMkLst>
        </pc:spChg>
        <pc:spChg chg="add del">
          <ac:chgData name="Xin Wang" userId="b1e7fbef69b41487" providerId="LiveId" clId="{C761547D-A728-49E5-A797-CB9AC2B61662}" dt="2021-05-30T01:08:39.402" v="254" actId="26606"/>
          <ac:spMkLst>
            <pc:docMk/>
            <pc:sldMk cId="0" sldId="257"/>
            <ac:spMk id="60" creationId="{DEB95C3F-0968-4E23-80BD-35CE22E83376}"/>
          </ac:spMkLst>
        </pc:spChg>
        <pc:spChg chg="add del">
          <ac:chgData name="Xin Wang" userId="b1e7fbef69b41487" providerId="LiveId" clId="{C761547D-A728-49E5-A797-CB9AC2B61662}" dt="2021-05-30T01:08:39.402" v="254" actId="26606"/>
          <ac:spMkLst>
            <pc:docMk/>
            <pc:sldMk cId="0" sldId="257"/>
            <ac:spMk id="61" creationId="{16E9C92B-1893-4BFE-B7CF-905EB3F87DAF}"/>
          </ac:spMkLst>
        </pc:spChg>
        <pc:spChg chg="add del">
          <ac:chgData name="Xin Wang" userId="b1e7fbef69b41487" providerId="LiveId" clId="{C761547D-A728-49E5-A797-CB9AC2B61662}" dt="2021-05-30T01:08:44.779" v="256" actId="26606"/>
          <ac:spMkLst>
            <pc:docMk/>
            <pc:sldMk cId="0" sldId="257"/>
            <ac:spMk id="64" creationId="{B4916930-E76E-4100-9DCF-4981566A372A}"/>
          </ac:spMkLst>
        </pc:spChg>
        <pc:spChg chg="add del">
          <ac:chgData name="Xin Wang" userId="b1e7fbef69b41487" providerId="LiveId" clId="{C761547D-A728-49E5-A797-CB9AC2B61662}" dt="2021-05-30T01:09:09.480" v="262" actId="26606"/>
          <ac:spMkLst>
            <pc:docMk/>
            <pc:sldMk cId="0" sldId="257"/>
            <ac:spMk id="66" creationId="{C1DD1A8A-57D5-4A81-AD04-532B043C5611}"/>
          </ac:spMkLst>
        </pc:spChg>
        <pc:spChg chg="add del">
          <ac:chgData name="Xin Wang" userId="b1e7fbef69b41487" providerId="LiveId" clId="{C761547D-A728-49E5-A797-CB9AC2B61662}" dt="2021-05-30T01:09:09.480" v="262" actId="26606"/>
          <ac:spMkLst>
            <pc:docMk/>
            <pc:sldMk cId="0" sldId="257"/>
            <ac:spMk id="68" creationId="{007891EC-4501-44ED-A8C8-B11B6DB767AB}"/>
          </ac:spMkLst>
        </pc:spChg>
        <pc:spChg chg="add del">
          <ac:chgData name="Xin Wang" userId="b1e7fbef69b41487" providerId="LiveId" clId="{C761547D-A728-49E5-A797-CB9AC2B61662}" dt="2021-05-30T01:12:59.314" v="301" actId="26606"/>
          <ac:spMkLst>
            <pc:docMk/>
            <pc:sldMk cId="0" sldId="257"/>
            <ac:spMk id="73" creationId="{5BF4DF2C-F028-4921-9C23-41303F650A62}"/>
          </ac:spMkLst>
        </pc:spChg>
        <pc:spChg chg="add del">
          <ac:chgData name="Xin Wang" userId="b1e7fbef69b41487" providerId="LiveId" clId="{C761547D-A728-49E5-A797-CB9AC2B61662}" dt="2021-05-30T01:12:59.314" v="301" actId="26606"/>
          <ac:spMkLst>
            <pc:docMk/>
            <pc:sldMk cId="0" sldId="257"/>
            <ac:spMk id="75" creationId="{158B3569-73B2-4D05-8E95-886A6EE17F1F}"/>
          </ac:spMkLst>
        </pc:spChg>
        <pc:spChg chg="add">
          <ac:chgData name="Xin Wang" userId="b1e7fbef69b41487" providerId="LiveId" clId="{C761547D-A728-49E5-A797-CB9AC2B61662}" dt="2021-05-30T01:12:59.314" v="301" actId="26606"/>
          <ac:spMkLst>
            <pc:docMk/>
            <pc:sldMk cId="0" sldId="257"/>
            <ac:spMk id="86" creationId="{E6760941-EF99-4F61-A95D-3C3E7C08DBD6}"/>
          </ac:spMkLst>
        </pc:spChg>
        <pc:spChg chg="add">
          <ac:chgData name="Xin Wang" userId="b1e7fbef69b41487" providerId="LiveId" clId="{C761547D-A728-49E5-A797-CB9AC2B61662}" dt="2021-05-30T01:12:59.314" v="301" actId="26606"/>
          <ac:spMkLst>
            <pc:docMk/>
            <pc:sldMk cId="0" sldId="257"/>
            <ac:spMk id="88" creationId="{44D9B9FF-D6DA-4F69-B4A0-BA1550D65CD9}"/>
          </ac:spMkLst>
        </pc:spChg>
        <pc:spChg chg="add">
          <ac:chgData name="Xin Wang" userId="b1e7fbef69b41487" providerId="LiveId" clId="{C761547D-A728-49E5-A797-CB9AC2B61662}" dt="2021-05-30T01:12:59.314" v="301" actId="26606"/>
          <ac:spMkLst>
            <pc:docMk/>
            <pc:sldMk cId="0" sldId="257"/>
            <ac:spMk id="90" creationId="{A7DC0AF9-0747-4070-A6D7-DF3681B9EB08}"/>
          </ac:spMkLst>
        </pc:spChg>
        <pc:spChg chg="add">
          <ac:chgData name="Xin Wang" userId="b1e7fbef69b41487" providerId="LiveId" clId="{C761547D-A728-49E5-A797-CB9AC2B61662}" dt="2021-05-30T01:12:59.314" v="301" actId="26606"/>
          <ac:spMkLst>
            <pc:docMk/>
            <pc:sldMk cId="0" sldId="257"/>
            <ac:spMk id="92" creationId="{74612EAD-0A8C-4C44-AFE1-3DF0669AC819}"/>
          </ac:spMkLst>
        </pc:spChg>
        <pc:spChg chg="add">
          <ac:chgData name="Xin Wang" userId="b1e7fbef69b41487" providerId="LiveId" clId="{C761547D-A728-49E5-A797-CB9AC2B61662}" dt="2021-05-30T01:12:59.314" v="301" actId="26606"/>
          <ac:spMkLst>
            <pc:docMk/>
            <pc:sldMk cId="0" sldId="257"/>
            <ac:spMk id="94" creationId="{C2D46295-4D0D-487B-8972-141A047FB174}"/>
          </ac:spMkLst>
        </pc:spChg>
        <pc:grpChg chg="add del">
          <ac:chgData name="Xin Wang" userId="b1e7fbef69b41487" providerId="LiveId" clId="{C761547D-A728-49E5-A797-CB9AC2B61662}" dt="2021-05-30T01:08:39.402" v="254" actId="26606"/>
          <ac:grpSpMkLst>
            <pc:docMk/>
            <pc:sldMk cId="0" sldId="257"/>
            <ac:grpSpMk id="50" creationId="{8F428E7C-CF72-4177-B907-662EDCB35B02}"/>
          </ac:grpSpMkLst>
        </pc:grpChg>
        <pc:grpChg chg="add del">
          <ac:chgData name="Xin Wang" userId="b1e7fbef69b41487" providerId="LiveId" clId="{C761547D-A728-49E5-A797-CB9AC2B61662}" dt="2021-05-30T01:12:59.314" v="301" actId="26606"/>
          <ac:grpSpMkLst>
            <pc:docMk/>
            <pc:sldMk cId="0" sldId="257"/>
            <ac:grpSpMk id="79" creationId="{892B7B61-D701-474B-AE8F-EA238B550A78}"/>
          </ac:grpSpMkLst>
        </pc:grpChg>
        <pc:picChg chg="add del">
          <ac:chgData name="Xin Wang" userId="b1e7fbef69b41487" providerId="LiveId" clId="{C761547D-A728-49E5-A797-CB9AC2B61662}" dt="2021-05-30T01:08:39.402" v="254" actId="26606"/>
          <ac:picMkLst>
            <pc:docMk/>
            <pc:sldMk cId="0" sldId="257"/>
            <ac:picMk id="57" creationId="{03CC57C1-7790-4AA4-B0A5-EB57C9B19D51}"/>
          </ac:picMkLst>
        </pc:picChg>
        <pc:picChg chg="add del">
          <ac:chgData name="Xin Wang" userId="b1e7fbef69b41487" providerId="LiveId" clId="{C761547D-A728-49E5-A797-CB9AC2B61662}" dt="2021-05-30T01:08:44.779" v="256" actId="26606"/>
          <ac:picMkLst>
            <pc:docMk/>
            <pc:sldMk cId="0" sldId="257"/>
            <ac:picMk id="63" creationId="{5FC25062-B975-43E1-B904-BFCDF4DFA735}"/>
          </ac:picMkLst>
        </pc:picChg>
        <pc:picChg chg="add mod ord">
          <ac:chgData name="Xin Wang" userId="b1e7fbef69b41487" providerId="LiveId" clId="{C761547D-A728-49E5-A797-CB9AC2B61662}" dt="2021-05-30T01:12:59.314" v="301" actId="26606"/>
          <ac:picMkLst>
            <pc:docMk/>
            <pc:sldMk cId="0" sldId="257"/>
            <ac:picMk id="67" creationId="{D87A0724-2137-4485-B5DD-10534EFB680F}"/>
          </ac:picMkLst>
        </pc:picChg>
        <pc:cxnChg chg="add del">
          <ac:chgData name="Xin Wang" userId="b1e7fbef69b41487" providerId="LiveId" clId="{C761547D-A728-49E5-A797-CB9AC2B61662}" dt="2021-05-30T01:12:59.314" v="301" actId="26606"/>
          <ac:cxnSpMkLst>
            <pc:docMk/>
            <pc:sldMk cId="0" sldId="257"/>
            <ac:cxnSpMk id="77" creationId="{56020367-4FD5-4596-8E10-C5F095CD8DBF}"/>
          </ac:cxnSpMkLst>
        </pc:cxnChg>
      </pc:sldChg>
      <pc:sldChg chg="addSp delSp modSp mod setBg">
        <pc:chgData name="Xin Wang" userId="b1e7fbef69b41487" providerId="LiveId" clId="{C761547D-A728-49E5-A797-CB9AC2B61662}" dt="2021-05-30T01:12:24.235" v="300" actId="26606"/>
        <pc:sldMkLst>
          <pc:docMk/>
          <pc:sldMk cId="1073667187" sldId="258"/>
        </pc:sldMkLst>
        <pc:spChg chg="mod">
          <ac:chgData name="Xin Wang" userId="b1e7fbef69b41487" providerId="LiveId" clId="{C761547D-A728-49E5-A797-CB9AC2B61662}" dt="2021-05-30T01:12:24.235" v="300" actId="26606"/>
          <ac:spMkLst>
            <pc:docMk/>
            <pc:sldMk cId="1073667187" sldId="258"/>
            <ac:spMk id="2" creationId="{8DBAEDC7-333C-4C70-81DC-0B522FB32F2B}"/>
          </ac:spMkLst>
        </pc:spChg>
        <pc:spChg chg="del mod">
          <ac:chgData name="Xin Wang" userId="b1e7fbef69b41487" providerId="LiveId" clId="{C761547D-A728-49E5-A797-CB9AC2B61662}" dt="2021-05-30T01:06:33.226" v="247" actId="26606"/>
          <ac:spMkLst>
            <pc:docMk/>
            <pc:sldMk cId="1073667187" sldId="258"/>
            <ac:spMk id="3" creationId="{562B04CC-2029-41B9-9F56-EE8A7A080888}"/>
          </ac:spMkLst>
        </pc:spChg>
        <pc:spChg chg="add del">
          <ac:chgData name="Xin Wang" userId="b1e7fbef69b41487" providerId="LiveId" clId="{C761547D-A728-49E5-A797-CB9AC2B61662}" dt="2021-05-30T01:12:24.207" v="299" actId="26606"/>
          <ac:spMkLst>
            <pc:docMk/>
            <pc:sldMk cId="1073667187" sldId="258"/>
            <ac:spMk id="12" creationId="{B50AB553-2A96-4A92-96F2-93548E096954}"/>
          </ac:spMkLst>
        </pc:spChg>
        <pc:spChg chg="add">
          <ac:chgData name="Xin Wang" userId="b1e7fbef69b41487" providerId="LiveId" clId="{C761547D-A728-49E5-A797-CB9AC2B61662}" dt="2021-05-30T01:12:24.235" v="300" actId="26606"/>
          <ac:spMkLst>
            <pc:docMk/>
            <pc:sldMk cId="1073667187" sldId="258"/>
            <ac:spMk id="14" creationId="{CD9FE4EF-C4D8-49A0-B2FF-81D8DB7D8A24}"/>
          </ac:spMkLst>
        </pc:spChg>
        <pc:spChg chg="add">
          <ac:chgData name="Xin Wang" userId="b1e7fbef69b41487" providerId="LiveId" clId="{C761547D-A728-49E5-A797-CB9AC2B61662}" dt="2021-05-30T01:12:24.235" v="300" actId="26606"/>
          <ac:spMkLst>
            <pc:docMk/>
            <pc:sldMk cId="1073667187" sldId="258"/>
            <ac:spMk id="15" creationId="{2E17E911-875F-4DE5-8699-99D9F1805A5D}"/>
          </ac:spMkLst>
        </pc:spChg>
        <pc:spChg chg="add">
          <ac:chgData name="Xin Wang" userId="b1e7fbef69b41487" providerId="LiveId" clId="{C761547D-A728-49E5-A797-CB9AC2B61662}" dt="2021-05-30T01:12:24.235" v="300" actId="26606"/>
          <ac:spMkLst>
            <pc:docMk/>
            <pc:sldMk cId="1073667187" sldId="258"/>
            <ac:spMk id="16" creationId="{4300840D-0A0B-4512-BACA-B439D5B9C57C}"/>
          </ac:spMkLst>
        </pc:spChg>
        <pc:spChg chg="add">
          <ac:chgData name="Xin Wang" userId="b1e7fbef69b41487" providerId="LiveId" clId="{C761547D-A728-49E5-A797-CB9AC2B61662}" dt="2021-05-30T01:12:24.235" v="300" actId="26606"/>
          <ac:spMkLst>
            <pc:docMk/>
            <pc:sldMk cId="1073667187" sldId="258"/>
            <ac:spMk id="18" creationId="{D2B78728-A580-49A7-84F9-6EF6F583ADE0}"/>
          </ac:spMkLst>
        </pc:spChg>
        <pc:spChg chg="add">
          <ac:chgData name="Xin Wang" userId="b1e7fbef69b41487" providerId="LiveId" clId="{C761547D-A728-49E5-A797-CB9AC2B61662}" dt="2021-05-30T01:12:24.235" v="300" actId="26606"/>
          <ac:spMkLst>
            <pc:docMk/>
            <pc:sldMk cId="1073667187" sldId="258"/>
            <ac:spMk id="20" creationId="{38FAA1A1-D861-433F-88FA-1E9D6FD31D11}"/>
          </ac:spMkLst>
        </pc:spChg>
        <pc:spChg chg="add">
          <ac:chgData name="Xin Wang" userId="b1e7fbef69b41487" providerId="LiveId" clId="{C761547D-A728-49E5-A797-CB9AC2B61662}" dt="2021-05-30T01:12:24.235" v="300" actId="26606"/>
          <ac:spMkLst>
            <pc:docMk/>
            <pc:sldMk cId="1073667187" sldId="258"/>
            <ac:spMk id="22" creationId="{8D71EDA1-87BF-4D5D-AB79-F346FD19278A}"/>
          </ac:spMkLst>
        </pc:spChg>
        <pc:graphicFrameChg chg="add mod modGraphic">
          <ac:chgData name="Xin Wang" userId="b1e7fbef69b41487" providerId="LiveId" clId="{C761547D-A728-49E5-A797-CB9AC2B61662}" dt="2021-05-30T01:12:24.235" v="300" actId="26606"/>
          <ac:graphicFrameMkLst>
            <pc:docMk/>
            <pc:sldMk cId="1073667187" sldId="258"/>
            <ac:graphicFrameMk id="5" creationId="{69C8CE20-473B-43B7-A289-E806E39278E6}"/>
          </ac:graphicFrameMkLst>
        </pc:graphicFrameChg>
        <pc:picChg chg="add mod ord">
          <ac:chgData name="Xin Wang" userId="b1e7fbef69b41487" providerId="LiveId" clId="{C761547D-A728-49E5-A797-CB9AC2B61662}" dt="2021-05-30T01:12:24.235" v="300" actId="26606"/>
          <ac:picMkLst>
            <pc:docMk/>
            <pc:sldMk cId="1073667187" sldId="258"/>
            <ac:picMk id="7" creationId="{A1E7A2F5-9E36-4879-9F2E-5632171A1B76}"/>
          </ac:picMkLst>
        </pc:picChg>
      </pc:sldChg>
      <pc:sldChg chg="addSp delSp modSp mod setBg">
        <pc:chgData name="Xin Wang" userId="b1e7fbef69b41487" providerId="LiveId" clId="{C761547D-A728-49E5-A797-CB9AC2B61662}" dt="2021-05-30T02:08:41.807" v="915" actId="20577"/>
        <pc:sldMkLst>
          <pc:docMk/>
          <pc:sldMk cId="2294603085" sldId="259"/>
        </pc:sldMkLst>
        <pc:spChg chg="mod">
          <ac:chgData name="Xin Wang" userId="b1e7fbef69b41487" providerId="LiveId" clId="{C761547D-A728-49E5-A797-CB9AC2B61662}" dt="2021-05-30T02:08:41.807" v="915" actId="20577"/>
          <ac:spMkLst>
            <pc:docMk/>
            <pc:sldMk cId="2294603085" sldId="259"/>
            <ac:spMk id="2" creationId="{8FF6C0EE-B07B-48C5-9A2E-C739E6F7D74C}"/>
          </ac:spMkLst>
        </pc:spChg>
        <pc:spChg chg="mod">
          <ac:chgData name="Xin Wang" userId="b1e7fbef69b41487" providerId="LiveId" clId="{C761547D-A728-49E5-A797-CB9AC2B61662}" dt="2021-05-30T01:33:39.733" v="459" actId="20577"/>
          <ac:spMkLst>
            <pc:docMk/>
            <pc:sldMk cId="2294603085" sldId="259"/>
            <ac:spMk id="3" creationId="{64FAB981-5B05-47FC-B28D-C254A4DDEC46}"/>
          </ac:spMkLst>
        </pc:spChg>
        <pc:spChg chg="add del">
          <ac:chgData name="Xin Wang" userId="b1e7fbef69b41487" providerId="LiveId" clId="{C761547D-A728-49E5-A797-CB9AC2B61662}" dt="2021-05-30T01:14:45.964" v="307" actId="26606"/>
          <ac:spMkLst>
            <pc:docMk/>
            <pc:sldMk cId="2294603085" sldId="259"/>
            <ac:spMk id="9" creationId="{8D1AA55E-40D5-461B-A5A8-4AE8AAB71B08}"/>
          </ac:spMkLst>
        </pc:spChg>
        <pc:spChg chg="add del">
          <ac:chgData name="Xin Wang" userId="b1e7fbef69b41487" providerId="LiveId" clId="{C761547D-A728-49E5-A797-CB9AC2B61662}" dt="2021-05-30T01:14:45.964" v="307" actId="26606"/>
          <ac:spMkLst>
            <pc:docMk/>
            <pc:sldMk cId="2294603085" sldId="259"/>
            <ac:spMk id="13" creationId="{6CB927A4-E432-4310-9CD5-E89FF5063179}"/>
          </ac:spMkLst>
        </pc:spChg>
        <pc:spChg chg="add del">
          <ac:chgData name="Xin Wang" userId="b1e7fbef69b41487" providerId="LiveId" clId="{C761547D-A728-49E5-A797-CB9AC2B61662}" dt="2021-05-30T01:14:45.964" v="307" actId="26606"/>
          <ac:spMkLst>
            <pc:docMk/>
            <pc:sldMk cId="2294603085" sldId="259"/>
            <ac:spMk id="15" creationId="{E3020543-B24B-4EC4-8FFC-8DD88EEA91A8}"/>
          </ac:spMkLst>
        </pc:spChg>
        <pc:spChg chg="add">
          <ac:chgData name="Xin Wang" userId="b1e7fbef69b41487" providerId="LiveId" clId="{C761547D-A728-49E5-A797-CB9AC2B61662}" dt="2021-05-30T01:14:45.969" v="308" actId="26606"/>
          <ac:spMkLst>
            <pc:docMk/>
            <pc:sldMk cId="2294603085" sldId="259"/>
            <ac:spMk id="17" creationId="{F4C0B10B-D2C4-4A54-AFAD-3D27DF88BB37}"/>
          </ac:spMkLst>
        </pc:spChg>
        <pc:grpChg chg="add">
          <ac:chgData name="Xin Wang" userId="b1e7fbef69b41487" providerId="LiveId" clId="{C761547D-A728-49E5-A797-CB9AC2B61662}" dt="2021-05-30T01:14:45.969" v="308" actId="26606"/>
          <ac:grpSpMkLst>
            <pc:docMk/>
            <pc:sldMk cId="2294603085" sldId="259"/>
            <ac:grpSpMk id="18" creationId="{B6BADB90-C74B-40D6-86DC-503F65FCE8DC}"/>
          </ac:grpSpMkLst>
        </pc:grpChg>
        <pc:picChg chg="add mod">
          <ac:chgData name="Xin Wang" userId="b1e7fbef69b41487" providerId="LiveId" clId="{C761547D-A728-49E5-A797-CB9AC2B61662}" dt="2021-05-30T01:24:03.692" v="379" actId="1076"/>
          <ac:picMkLst>
            <pc:docMk/>
            <pc:sldMk cId="2294603085" sldId="259"/>
            <ac:picMk id="4" creationId="{E9D42AFF-84D2-485A-A885-0178A22E404C}"/>
          </ac:picMkLst>
        </pc:picChg>
        <pc:cxnChg chg="add del">
          <ac:chgData name="Xin Wang" userId="b1e7fbef69b41487" providerId="LiveId" clId="{C761547D-A728-49E5-A797-CB9AC2B61662}" dt="2021-05-30T01:14:45.964" v="307" actId="26606"/>
          <ac:cxnSpMkLst>
            <pc:docMk/>
            <pc:sldMk cId="2294603085" sldId="259"/>
            <ac:cxnSpMk id="11" creationId="{7EB498BD-8089-4626-91EA-4978EBEF535E}"/>
          </ac:cxnSpMkLst>
        </pc:cxnChg>
      </pc:sldChg>
      <pc:sldChg chg="addSp delSp modSp new mod setBg">
        <pc:chgData name="Xin Wang" userId="b1e7fbef69b41487" providerId="LiveId" clId="{C761547D-A728-49E5-A797-CB9AC2B61662}" dt="2021-05-30T01:49:26.053" v="616" actId="20577"/>
        <pc:sldMkLst>
          <pc:docMk/>
          <pc:sldMk cId="3635530992" sldId="260"/>
        </pc:sldMkLst>
        <pc:spChg chg="mod">
          <ac:chgData name="Xin Wang" userId="b1e7fbef69b41487" providerId="LiveId" clId="{C761547D-A728-49E5-A797-CB9AC2B61662}" dt="2021-05-30T01:49:26.053" v="616" actId="20577"/>
          <ac:spMkLst>
            <pc:docMk/>
            <pc:sldMk cId="3635530992" sldId="260"/>
            <ac:spMk id="2" creationId="{492C66D5-BDBE-4940-AED8-EA8C8DED3C98}"/>
          </ac:spMkLst>
        </pc:spChg>
        <pc:spChg chg="del">
          <ac:chgData name="Xin Wang" userId="b1e7fbef69b41487" providerId="LiveId" clId="{C761547D-A728-49E5-A797-CB9AC2B61662}" dt="2021-05-30T01:27:23.244" v="396"/>
          <ac:spMkLst>
            <pc:docMk/>
            <pc:sldMk cId="3635530992" sldId="260"/>
            <ac:spMk id="3" creationId="{47E4739C-9A70-4F2B-B6C5-B440B4B15C80}"/>
          </ac:spMkLst>
        </pc:spChg>
        <pc:spChg chg="add">
          <ac:chgData name="Xin Wang" userId="b1e7fbef69b41487" providerId="LiveId" clId="{C761547D-A728-49E5-A797-CB9AC2B61662}" dt="2021-05-30T01:35:46.578" v="461" actId="26606"/>
          <ac:spMkLst>
            <pc:docMk/>
            <pc:sldMk cId="3635530992" sldId="260"/>
            <ac:spMk id="77" creationId="{799709F6-819A-4A9B-B299-52B516DA202B}"/>
          </ac:spMkLst>
        </pc:spChg>
        <pc:spChg chg="add del">
          <ac:chgData name="Xin Wang" userId="b1e7fbef69b41487" providerId="LiveId" clId="{C761547D-A728-49E5-A797-CB9AC2B61662}" dt="2021-05-30T01:36:16.601" v="462" actId="21"/>
          <ac:spMkLst>
            <pc:docMk/>
            <pc:sldMk cId="3635530992" sldId="260"/>
            <ac:spMk id="1034" creationId="{A4DE6ECC-2CA4-4018-9851-B4365D9D97C0}"/>
          </ac:spMkLst>
        </pc:spChg>
        <pc:grpChg chg="add">
          <ac:chgData name="Xin Wang" userId="b1e7fbef69b41487" providerId="LiveId" clId="{C761547D-A728-49E5-A797-CB9AC2B61662}" dt="2021-05-30T01:35:46.578" v="461" actId="26606"/>
          <ac:grpSpMkLst>
            <pc:docMk/>
            <pc:sldMk cId="3635530992" sldId="260"/>
            <ac:grpSpMk id="79" creationId="{DE956BBB-7B91-4BF1-8CC5-4F1F5C3E0947}"/>
          </ac:grpSpMkLst>
        </pc:grpChg>
        <pc:picChg chg="add del mod">
          <ac:chgData name="Xin Wang" userId="b1e7fbef69b41487" providerId="LiveId" clId="{C761547D-A728-49E5-A797-CB9AC2B61662}" dt="2021-05-30T01:39:39.709" v="496" actId="21"/>
          <ac:picMkLst>
            <pc:docMk/>
            <pc:sldMk cId="3635530992" sldId="260"/>
            <ac:picMk id="1026" creationId="{D259CA2E-4773-4212-AD35-95C269645557}"/>
          </ac:picMkLst>
        </pc:picChg>
        <pc:picChg chg="add del mod">
          <ac:chgData name="Xin Wang" userId="b1e7fbef69b41487" providerId="LiveId" clId="{C761547D-A728-49E5-A797-CB9AC2B61662}" dt="2021-05-30T01:49:03.962" v="609" actId="14100"/>
          <ac:picMkLst>
            <pc:docMk/>
            <pc:sldMk cId="3635530992" sldId="260"/>
            <ac:picMk id="1028" creationId="{C552535B-123A-49C2-9AA9-ECB72FD22BCF}"/>
          </ac:picMkLst>
        </pc:picChg>
        <pc:picChg chg="add del mod ord">
          <ac:chgData name="Xin Wang" userId="b1e7fbef69b41487" providerId="LiveId" clId="{C761547D-A728-49E5-A797-CB9AC2B61662}" dt="2021-05-30T01:48:45.931" v="606" actId="1076"/>
          <ac:picMkLst>
            <pc:docMk/>
            <pc:sldMk cId="3635530992" sldId="260"/>
            <ac:picMk id="1030" creationId="{2E08B9B0-1E1F-4501-9969-B6CA3FFE66D0}"/>
          </ac:picMkLst>
        </pc:picChg>
      </pc:sldChg>
      <pc:sldChg chg="addSp delSp modSp new mod setBg">
        <pc:chgData name="Xin Wang" userId="b1e7fbef69b41487" providerId="LiveId" clId="{C761547D-A728-49E5-A797-CB9AC2B61662}" dt="2021-05-30T01:49:42.506" v="623" actId="20577"/>
        <pc:sldMkLst>
          <pc:docMk/>
          <pc:sldMk cId="3658096663" sldId="261"/>
        </pc:sldMkLst>
        <pc:spChg chg="mod">
          <ac:chgData name="Xin Wang" userId="b1e7fbef69b41487" providerId="LiveId" clId="{C761547D-A728-49E5-A797-CB9AC2B61662}" dt="2021-05-30T01:49:42.506" v="623" actId="20577"/>
          <ac:spMkLst>
            <pc:docMk/>
            <pc:sldMk cId="3658096663" sldId="261"/>
            <ac:spMk id="2" creationId="{CFD39F2B-BEF8-4A30-AD59-AB7B48C340E5}"/>
          </ac:spMkLst>
        </pc:spChg>
        <pc:spChg chg="del">
          <ac:chgData name="Xin Wang" userId="b1e7fbef69b41487" providerId="LiveId" clId="{C761547D-A728-49E5-A797-CB9AC2B61662}" dt="2021-05-30T01:42:55.185" v="546"/>
          <ac:spMkLst>
            <pc:docMk/>
            <pc:sldMk cId="3658096663" sldId="261"/>
            <ac:spMk id="3" creationId="{8B8E90CA-1BB3-41A2-AC37-4CBCE7AD0144}"/>
          </ac:spMkLst>
        </pc:spChg>
        <pc:spChg chg="add">
          <ac:chgData name="Xin Wang" userId="b1e7fbef69b41487" providerId="LiveId" clId="{C761547D-A728-49E5-A797-CB9AC2B61662}" dt="2021-05-30T01:46:34.246" v="575" actId="26606"/>
          <ac:spMkLst>
            <pc:docMk/>
            <pc:sldMk cId="3658096663" sldId="261"/>
            <ac:spMk id="77" creationId="{799709F6-819A-4A9B-B299-52B516DA202B}"/>
          </ac:spMkLst>
        </pc:spChg>
        <pc:spChg chg="add del">
          <ac:chgData name="Xin Wang" userId="b1e7fbef69b41487" providerId="LiveId" clId="{C761547D-A728-49E5-A797-CB9AC2B61662}" dt="2021-05-30T01:46:41.957" v="576" actId="21"/>
          <ac:spMkLst>
            <pc:docMk/>
            <pc:sldMk cId="3658096663" sldId="261"/>
            <ac:spMk id="2058" creationId="{1D36FB54-D70B-42C0-B126-A73411DFF614}"/>
          </ac:spMkLst>
        </pc:spChg>
        <pc:grpChg chg="add">
          <ac:chgData name="Xin Wang" userId="b1e7fbef69b41487" providerId="LiveId" clId="{C761547D-A728-49E5-A797-CB9AC2B61662}" dt="2021-05-30T01:46:34.246" v="575" actId="26606"/>
          <ac:grpSpMkLst>
            <pc:docMk/>
            <pc:sldMk cId="3658096663" sldId="261"/>
            <ac:grpSpMk id="79" creationId="{DE956BBB-7B91-4BF1-8CC5-4F1F5C3E0947}"/>
          </ac:grpSpMkLst>
        </pc:grpChg>
        <pc:picChg chg="add mod">
          <ac:chgData name="Xin Wang" userId="b1e7fbef69b41487" providerId="LiveId" clId="{C761547D-A728-49E5-A797-CB9AC2B61662}" dt="2021-05-30T01:48:03.570" v="602" actId="14100"/>
          <ac:picMkLst>
            <pc:docMk/>
            <pc:sldMk cId="3658096663" sldId="261"/>
            <ac:picMk id="2050" creationId="{1C91C3BA-DD60-42A6-A2CF-11FDE8ECDD2D}"/>
          </ac:picMkLst>
        </pc:picChg>
        <pc:picChg chg="add mod">
          <ac:chgData name="Xin Wang" userId="b1e7fbef69b41487" providerId="LiveId" clId="{C761547D-A728-49E5-A797-CB9AC2B61662}" dt="2021-05-30T01:47:41.530" v="596" actId="1076"/>
          <ac:picMkLst>
            <pc:docMk/>
            <pc:sldMk cId="3658096663" sldId="261"/>
            <ac:picMk id="2052" creationId="{5F99B168-2B30-4EBE-A77F-F97BCB283733}"/>
          </ac:picMkLst>
        </pc:picChg>
        <pc:picChg chg="add mod">
          <ac:chgData name="Xin Wang" userId="b1e7fbef69b41487" providerId="LiveId" clId="{C761547D-A728-49E5-A797-CB9AC2B61662}" dt="2021-05-30T01:48:21.042" v="605" actId="14100"/>
          <ac:picMkLst>
            <pc:docMk/>
            <pc:sldMk cId="3658096663" sldId="261"/>
            <ac:picMk id="2054" creationId="{463431C2-8EC3-4F47-87A1-798DE3F083A6}"/>
          </ac:picMkLst>
        </pc:picChg>
      </pc:sldChg>
      <pc:sldChg chg="new del">
        <pc:chgData name="Xin Wang" userId="b1e7fbef69b41487" providerId="LiveId" clId="{C761547D-A728-49E5-A797-CB9AC2B61662}" dt="2021-05-30T01:38:36.440" v="484" actId="2696"/>
        <pc:sldMkLst>
          <pc:docMk/>
          <pc:sldMk cId="4211121102" sldId="261"/>
        </pc:sldMkLst>
      </pc:sldChg>
      <pc:sldChg chg="addSp delSp modSp new mod setBg">
        <pc:chgData name="Xin Wang" userId="b1e7fbef69b41487" providerId="LiveId" clId="{C761547D-A728-49E5-A797-CB9AC2B61662}" dt="2021-05-30T02:07:22.536" v="902" actId="20577"/>
        <pc:sldMkLst>
          <pc:docMk/>
          <pc:sldMk cId="754659594" sldId="262"/>
        </pc:sldMkLst>
        <pc:spChg chg="mod">
          <ac:chgData name="Xin Wang" userId="b1e7fbef69b41487" providerId="LiveId" clId="{C761547D-A728-49E5-A797-CB9AC2B61662}" dt="2021-05-30T02:06:08.625" v="892" actId="26606"/>
          <ac:spMkLst>
            <pc:docMk/>
            <pc:sldMk cId="754659594" sldId="262"/>
            <ac:spMk id="2" creationId="{C842368C-F612-462D-9EFA-1DF67D811BBF}"/>
          </ac:spMkLst>
        </pc:spChg>
        <pc:spChg chg="del mod">
          <ac:chgData name="Xin Wang" userId="b1e7fbef69b41487" providerId="LiveId" clId="{C761547D-A728-49E5-A797-CB9AC2B61662}" dt="2021-05-30T02:06:08.625" v="892" actId="26606"/>
          <ac:spMkLst>
            <pc:docMk/>
            <pc:sldMk cId="754659594" sldId="262"/>
            <ac:spMk id="3" creationId="{F716620E-ADB5-4CBB-9D61-B203A139D294}"/>
          </ac:spMkLst>
        </pc:spChg>
        <pc:spChg chg="add">
          <ac:chgData name="Xin Wang" userId="b1e7fbef69b41487" providerId="LiveId" clId="{C761547D-A728-49E5-A797-CB9AC2B61662}" dt="2021-05-30T02:06:08.625" v="892" actId="26606"/>
          <ac:spMkLst>
            <pc:docMk/>
            <pc:sldMk cId="754659594" sldId="262"/>
            <ac:spMk id="9" creationId="{B819A166-7571-4003-A6B8-B62034C3ED30}"/>
          </ac:spMkLst>
        </pc:spChg>
        <pc:graphicFrameChg chg="add mod">
          <ac:chgData name="Xin Wang" userId="b1e7fbef69b41487" providerId="LiveId" clId="{C761547D-A728-49E5-A797-CB9AC2B61662}" dt="2021-05-30T02:07:22.536" v="902" actId="20577"/>
          <ac:graphicFrameMkLst>
            <pc:docMk/>
            <pc:sldMk cId="754659594" sldId="262"/>
            <ac:graphicFrameMk id="5" creationId="{A02134D1-AAAA-4EE0-9F7E-95633DE408BB}"/>
          </ac:graphicFrameMkLst>
        </pc:graphicFrameChg>
      </pc:sldChg>
      <pc:sldChg chg="delSp add del setBg delDesignElem">
        <pc:chgData name="Xin Wang" userId="b1e7fbef69b41487" providerId="LiveId" clId="{C761547D-A728-49E5-A797-CB9AC2B61662}" dt="2021-05-30T01:41:07.258" v="500" actId="2696"/>
        <pc:sldMkLst>
          <pc:docMk/>
          <pc:sldMk cId="3967978880" sldId="262"/>
        </pc:sldMkLst>
        <pc:spChg chg="del">
          <ac:chgData name="Xin Wang" userId="b1e7fbef69b41487" providerId="LiveId" clId="{C761547D-A728-49E5-A797-CB9AC2B61662}" dt="2021-05-30T01:38:29.897" v="483"/>
          <ac:spMkLst>
            <pc:docMk/>
            <pc:sldMk cId="3967978880" sldId="262"/>
            <ac:spMk id="77" creationId="{799709F6-819A-4A9B-B299-52B516DA202B}"/>
          </ac:spMkLst>
        </pc:spChg>
        <pc:grpChg chg="del">
          <ac:chgData name="Xin Wang" userId="b1e7fbef69b41487" providerId="LiveId" clId="{C761547D-A728-49E5-A797-CB9AC2B61662}" dt="2021-05-30T01:38:29.897" v="483"/>
          <ac:grpSpMkLst>
            <pc:docMk/>
            <pc:sldMk cId="3967978880" sldId="262"/>
            <ac:grpSpMk id="79" creationId="{DE956BBB-7B91-4BF1-8CC5-4F1F5C3E0947}"/>
          </ac:grpSpMkLst>
        </pc:grpChg>
        <pc:picChg chg="del">
          <ac:chgData name="Xin Wang" userId="b1e7fbef69b41487" providerId="LiveId" clId="{C761547D-A728-49E5-A797-CB9AC2B61662}" dt="2021-05-30T01:40:57.342" v="497" actId="21"/>
          <ac:picMkLst>
            <pc:docMk/>
            <pc:sldMk cId="3967978880" sldId="262"/>
            <ac:picMk id="1026" creationId="{D259CA2E-4773-4212-AD35-95C269645557}"/>
          </ac:picMkLst>
        </pc:picChg>
        <pc:picChg chg="del">
          <ac:chgData name="Xin Wang" userId="b1e7fbef69b41487" providerId="LiveId" clId="{C761547D-A728-49E5-A797-CB9AC2B61662}" dt="2021-05-30T01:41:01.346" v="499" actId="21"/>
          <ac:picMkLst>
            <pc:docMk/>
            <pc:sldMk cId="3967978880" sldId="262"/>
            <ac:picMk id="1028" creationId="{C552535B-123A-49C2-9AA9-ECB72FD22BCF}"/>
          </ac:picMkLst>
        </pc:picChg>
        <pc:picChg chg="del">
          <ac:chgData name="Xin Wang" userId="b1e7fbef69b41487" providerId="LiveId" clId="{C761547D-A728-49E5-A797-CB9AC2B61662}" dt="2021-05-30T01:40:59.437" v="498" actId="21"/>
          <ac:picMkLst>
            <pc:docMk/>
            <pc:sldMk cId="3967978880" sldId="262"/>
            <ac:picMk id="1030" creationId="{2E08B9B0-1E1F-4501-9969-B6CA3FFE66D0}"/>
          </ac:picMkLst>
        </pc:picChg>
      </pc:sldChg>
      <pc:sldChg chg="addSp modSp new mod setBg">
        <pc:chgData name="Xin Wang" userId="b1e7fbef69b41487" providerId="LiveId" clId="{C761547D-A728-49E5-A797-CB9AC2B61662}" dt="2021-05-30T02:38:54.523" v="1494" actId="20577"/>
        <pc:sldMkLst>
          <pc:docMk/>
          <pc:sldMk cId="4170457460" sldId="263"/>
        </pc:sldMkLst>
        <pc:spChg chg="mod ord">
          <ac:chgData name="Xin Wang" userId="b1e7fbef69b41487" providerId="LiveId" clId="{C761547D-A728-49E5-A797-CB9AC2B61662}" dt="2021-05-30T02:11:18.555" v="979" actId="26606"/>
          <ac:spMkLst>
            <pc:docMk/>
            <pc:sldMk cId="4170457460" sldId="263"/>
            <ac:spMk id="2" creationId="{3F69934E-2C06-46D1-96C4-A2B6BD325A48}"/>
          </ac:spMkLst>
        </pc:spChg>
        <pc:spChg chg="mod">
          <ac:chgData name="Xin Wang" userId="b1e7fbef69b41487" providerId="LiveId" clId="{C761547D-A728-49E5-A797-CB9AC2B61662}" dt="2021-05-30T02:38:54.523" v="1494" actId="20577"/>
          <ac:spMkLst>
            <pc:docMk/>
            <pc:sldMk cId="4170457460" sldId="263"/>
            <ac:spMk id="3" creationId="{E31CCFC0-A792-4721-B527-AB2211D00B70}"/>
          </ac:spMkLst>
        </pc:spChg>
        <pc:spChg chg="add">
          <ac:chgData name="Xin Wang" userId="b1e7fbef69b41487" providerId="LiveId" clId="{C761547D-A728-49E5-A797-CB9AC2B61662}" dt="2021-05-30T02:11:18.555" v="979" actId="26606"/>
          <ac:spMkLst>
            <pc:docMk/>
            <pc:sldMk cId="4170457460" sldId="263"/>
            <ac:spMk id="8" creationId="{88294908-8B00-4F58-BBBA-20F71A40AA9E}"/>
          </ac:spMkLst>
        </pc:spChg>
        <pc:spChg chg="add">
          <ac:chgData name="Xin Wang" userId="b1e7fbef69b41487" providerId="LiveId" clId="{C761547D-A728-49E5-A797-CB9AC2B61662}" dt="2021-05-30T02:11:18.555" v="979" actId="26606"/>
          <ac:spMkLst>
            <pc:docMk/>
            <pc:sldMk cId="4170457460" sldId="263"/>
            <ac:spMk id="10" creationId="{4364C879-1404-4203-8E9D-CC5DE0A621A2}"/>
          </ac:spMkLst>
        </pc:spChg>
        <pc:spChg chg="add">
          <ac:chgData name="Xin Wang" userId="b1e7fbef69b41487" providerId="LiveId" clId="{C761547D-A728-49E5-A797-CB9AC2B61662}" dt="2021-05-30T02:11:18.555" v="979" actId="26606"/>
          <ac:spMkLst>
            <pc:docMk/>
            <pc:sldMk cId="4170457460" sldId="263"/>
            <ac:spMk id="12" creationId="{84617302-4B0D-4351-A6BB-6F0930D943AC}"/>
          </ac:spMkLst>
        </pc:spChg>
        <pc:spChg chg="add">
          <ac:chgData name="Xin Wang" userId="b1e7fbef69b41487" providerId="LiveId" clId="{C761547D-A728-49E5-A797-CB9AC2B61662}" dt="2021-05-30T02:11:18.555" v="979" actId="26606"/>
          <ac:spMkLst>
            <pc:docMk/>
            <pc:sldMk cId="4170457460" sldId="263"/>
            <ac:spMk id="14" creationId="{DA2C7802-C2E0-4218-8F89-8DD7CCD2CD1C}"/>
          </ac:spMkLst>
        </pc:spChg>
        <pc:spChg chg="add">
          <ac:chgData name="Xin Wang" userId="b1e7fbef69b41487" providerId="LiveId" clId="{C761547D-A728-49E5-A797-CB9AC2B61662}" dt="2021-05-30T02:11:18.555" v="979" actId="26606"/>
          <ac:spMkLst>
            <pc:docMk/>
            <pc:sldMk cId="4170457460" sldId="263"/>
            <ac:spMk id="16" creationId="{A6D7111A-21E5-4EE9-8A78-10E5530F0116}"/>
          </ac:spMkLst>
        </pc:spChg>
        <pc:spChg chg="add">
          <ac:chgData name="Xin Wang" userId="b1e7fbef69b41487" providerId="LiveId" clId="{C761547D-A728-49E5-A797-CB9AC2B61662}" dt="2021-05-30T02:11:18.555" v="979" actId="26606"/>
          <ac:spMkLst>
            <pc:docMk/>
            <pc:sldMk cId="4170457460" sldId="263"/>
            <ac:spMk id="18" creationId="{A3969E80-A77B-49FC-9122-D89AFD5EE118}"/>
          </ac:spMkLst>
        </pc:spChg>
        <pc:spChg chg="add">
          <ac:chgData name="Xin Wang" userId="b1e7fbef69b41487" providerId="LiveId" clId="{C761547D-A728-49E5-A797-CB9AC2B61662}" dt="2021-05-30T02:11:18.555" v="979" actId="26606"/>
          <ac:spMkLst>
            <pc:docMk/>
            <pc:sldMk cId="4170457460" sldId="263"/>
            <ac:spMk id="20" creationId="{1849CA57-76BD-4CF2-80BA-D7A46A01B7B1}"/>
          </ac:spMkLst>
        </pc:spChg>
        <pc:spChg chg="add">
          <ac:chgData name="Xin Wang" userId="b1e7fbef69b41487" providerId="LiveId" clId="{C761547D-A728-49E5-A797-CB9AC2B61662}" dt="2021-05-30T02:11:18.555" v="979" actId="26606"/>
          <ac:spMkLst>
            <pc:docMk/>
            <pc:sldMk cId="4170457460" sldId="263"/>
            <ac:spMk id="22" creationId="{35E9085E-E730-4768-83D4-6CB7E9897153}"/>
          </ac:spMkLst>
        </pc:spChg>
        <pc:spChg chg="add">
          <ac:chgData name="Xin Wang" userId="b1e7fbef69b41487" providerId="LiveId" clId="{C761547D-A728-49E5-A797-CB9AC2B61662}" dt="2021-05-30T02:11:18.555" v="979" actId="26606"/>
          <ac:spMkLst>
            <pc:docMk/>
            <pc:sldMk cId="4170457460" sldId="263"/>
            <ac:spMk id="24" creationId="{973272FE-A474-4CAE-8CA2-BCC8B476C3F4}"/>
          </ac:spMkLst>
        </pc:spChg>
        <pc:spChg chg="add">
          <ac:chgData name="Xin Wang" userId="b1e7fbef69b41487" providerId="LiveId" clId="{C761547D-A728-49E5-A797-CB9AC2B61662}" dt="2021-05-30T02:11:18.555" v="979" actId="26606"/>
          <ac:spMkLst>
            <pc:docMk/>
            <pc:sldMk cId="4170457460" sldId="263"/>
            <ac:spMk id="26" creationId="{E07981EA-05A6-437C-88D7-B377B92B031D}"/>
          </ac:spMkLst>
        </pc:spChg>
        <pc:spChg chg="add">
          <ac:chgData name="Xin Wang" userId="b1e7fbef69b41487" providerId="LiveId" clId="{C761547D-A728-49E5-A797-CB9AC2B61662}" dt="2021-05-30T02:11:18.555" v="979" actId="26606"/>
          <ac:spMkLst>
            <pc:docMk/>
            <pc:sldMk cId="4170457460" sldId="263"/>
            <ac:spMk id="28" creationId="{15E3C750-986E-4769-B1AE-49289FBEE757}"/>
          </ac:spMkLst>
        </pc:spChg>
      </pc:sldChg>
      <pc:sldChg chg="addSp delSp modSp new mod setBg">
        <pc:chgData name="Xin Wang" userId="b1e7fbef69b41487" providerId="LiveId" clId="{C761547D-A728-49E5-A797-CB9AC2B61662}" dt="2021-05-30T02:44:53.604" v="1524"/>
        <pc:sldMkLst>
          <pc:docMk/>
          <pc:sldMk cId="642874650" sldId="264"/>
        </pc:sldMkLst>
        <pc:spChg chg="mod">
          <ac:chgData name="Xin Wang" userId="b1e7fbef69b41487" providerId="LiveId" clId="{C761547D-A728-49E5-A797-CB9AC2B61662}" dt="2021-05-30T02:19:44.964" v="1056" actId="26606"/>
          <ac:spMkLst>
            <pc:docMk/>
            <pc:sldMk cId="642874650" sldId="264"/>
            <ac:spMk id="2" creationId="{9715479B-3120-4C04-8024-5423AA554AC9}"/>
          </ac:spMkLst>
        </pc:spChg>
        <pc:spChg chg="del mod">
          <ac:chgData name="Xin Wang" userId="b1e7fbef69b41487" providerId="LiveId" clId="{C761547D-A728-49E5-A797-CB9AC2B61662}" dt="2021-05-30T02:19:44.964" v="1056" actId="26606"/>
          <ac:spMkLst>
            <pc:docMk/>
            <pc:sldMk cId="642874650" sldId="264"/>
            <ac:spMk id="3" creationId="{4A10709A-5B39-4571-BA0F-3A8BDD1E9842}"/>
          </ac:spMkLst>
        </pc:spChg>
        <pc:spChg chg="add del">
          <ac:chgData name="Xin Wang" userId="b1e7fbef69b41487" providerId="LiveId" clId="{C761547D-A728-49E5-A797-CB9AC2B61662}" dt="2021-05-30T02:19:44.964" v="1056" actId="26606"/>
          <ac:spMkLst>
            <pc:docMk/>
            <pc:sldMk cId="642874650" sldId="264"/>
            <ac:spMk id="8" creationId="{907EF6B7-1338-4443-8C46-6A318D952DFD}"/>
          </ac:spMkLst>
        </pc:spChg>
        <pc:spChg chg="add del">
          <ac:chgData name="Xin Wang" userId="b1e7fbef69b41487" providerId="LiveId" clId="{C761547D-A728-49E5-A797-CB9AC2B61662}" dt="2021-05-30T02:18:47.982" v="1052" actId="26606"/>
          <ac:spMkLst>
            <pc:docMk/>
            <pc:sldMk cId="642874650" sldId="264"/>
            <ac:spMk id="9" creationId="{E51BA4DF-2BD4-4EC2-B1DB-B27C8AC71864}"/>
          </ac:spMkLst>
        </pc:spChg>
        <pc:spChg chg="add del">
          <ac:chgData name="Xin Wang" userId="b1e7fbef69b41487" providerId="LiveId" clId="{C761547D-A728-49E5-A797-CB9AC2B61662}" dt="2021-05-30T02:19:44.964" v="1056" actId="26606"/>
          <ac:spMkLst>
            <pc:docMk/>
            <pc:sldMk cId="642874650" sldId="264"/>
            <ac:spMk id="10" creationId="{DAAE4CDD-124C-4DCF-9584-B6033B545DD5}"/>
          </ac:spMkLst>
        </pc:spChg>
        <pc:spChg chg="add del">
          <ac:chgData name="Xin Wang" userId="b1e7fbef69b41487" providerId="LiveId" clId="{C761547D-A728-49E5-A797-CB9AC2B61662}" dt="2021-05-30T02:19:44.964" v="1056" actId="26606"/>
          <ac:spMkLst>
            <pc:docMk/>
            <pc:sldMk cId="642874650" sldId="264"/>
            <ac:spMk id="12" creationId="{081E4A58-353D-44AE-B2FC-2A74E2E400F7}"/>
          </ac:spMkLst>
        </pc:spChg>
        <pc:graphicFrameChg chg="add mod">
          <ac:chgData name="Xin Wang" userId="b1e7fbef69b41487" providerId="LiveId" clId="{C761547D-A728-49E5-A797-CB9AC2B61662}" dt="2021-05-30T02:44:53.604" v="1524"/>
          <ac:graphicFrameMkLst>
            <pc:docMk/>
            <pc:sldMk cId="642874650" sldId="264"/>
            <ac:graphicFrameMk id="14" creationId="{7BB2445E-F6D4-4347-B94C-0CE8FF2DE4CA}"/>
          </ac:graphicFrameMkLst>
        </pc:graphicFrameChg>
        <pc:picChg chg="add del">
          <ac:chgData name="Xin Wang" userId="b1e7fbef69b41487" providerId="LiveId" clId="{C761547D-A728-49E5-A797-CB9AC2B61662}" dt="2021-05-30T02:18:47.982" v="1052" actId="26606"/>
          <ac:picMkLst>
            <pc:docMk/>
            <pc:sldMk cId="642874650" sldId="264"/>
            <ac:picMk id="5" creationId="{39D828AE-873E-43DC-9EB2-EC1A074C3265}"/>
          </ac:picMkLst>
        </pc:picChg>
      </pc:sldChg>
      <pc:sldChg chg="addSp modSp new mod setBg">
        <pc:chgData name="Xin Wang" userId="b1e7fbef69b41487" providerId="LiveId" clId="{C761547D-A728-49E5-A797-CB9AC2B61662}" dt="2021-05-30T02:48:18.924" v="1555" actId="20577"/>
        <pc:sldMkLst>
          <pc:docMk/>
          <pc:sldMk cId="2676284024" sldId="265"/>
        </pc:sldMkLst>
        <pc:spChg chg="mod">
          <ac:chgData name="Xin Wang" userId="b1e7fbef69b41487" providerId="LiveId" clId="{C761547D-A728-49E5-A797-CB9AC2B61662}" dt="2021-05-30T02:47:24.255" v="1528" actId="26606"/>
          <ac:spMkLst>
            <pc:docMk/>
            <pc:sldMk cId="2676284024" sldId="265"/>
            <ac:spMk id="2" creationId="{B7AD40A6-1CD4-4C26-A491-A7827DE7EA32}"/>
          </ac:spMkLst>
        </pc:spChg>
        <pc:spChg chg="mod">
          <ac:chgData name="Xin Wang" userId="b1e7fbef69b41487" providerId="LiveId" clId="{C761547D-A728-49E5-A797-CB9AC2B61662}" dt="2021-05-30T02:48:18.924" v="1555" actId="20577"/>
          <ac:spMkLst>
            <pc:docMk/>
            <pc:sldMk cId="2676284024" sldId="265"/>
            <ac:spMk id="3" creationId="{B0C2ED11-23CC-4CA3-AC40-12EA92A69A93}"/>
          </ac:spMkLst>
        </pc:spChg>
        <pc:spChg chg="add">
          <ac:chgData name="Xin Wang" userId="b1e7fbef69b41487" providerId="LiveId" clId="{C761547D-A728-49E5-A797-CB9AC2B61662}" dt="2021-05-30T02:47:24.255" v="1528" actId="26606"/>
          <ac:spMkLst>
            <pc:docMk/>
            <pc:sldMk cId="2676284024" sldId="265"/>
            <ac:spMk id="8" creationId="{815925C2-A704-4D47-B1C1-3FCA52512EC1}"/>
          </ac:spMkLst>
        </pc:spChg>
        <pc:spChg chg="add">
          <ac:chgData name="Xin Wang" userId="b1e7fbef69b41487" providerId="LiveId" clId="{C761547D-A728-49E5-A797-CB9AC2B61662}" dt="2021-05-30T02:47:24.255" v="1528" actId="26606"/>
          <ac:spMkLst>
            <pc:docMk/>
            <pc:sldMk cId="2676284024" sldId="265"/>
            <ac:spMk id="10" creationId="{01D4315C-C23C-4FD3-98DF-08C29E2292A8}"/>
          </ac:spMkLst>
        </pc:spChg>
        <pc:grpChg chg="add">
          <ac:chgData name="Xin Wang" userId="b1e7fbef69b41487" providerId="LiveId" clId="{C761547D-A728-49E5-A797-CB9AC2B61662}" dt="2021-05-30T02:47:24.255" v="1528" actId="26606"/>
          <ac:grpSpMkLst>
            <pc:docMk/>
            <pc:sldMk cId="2676284024" sldId="265"/>
            <ac:grpSpMk id="12" creationId="{5E6B47BC-43FD-4C91-8BFF-B41B99A8A39E}"/>
          </ac:grpSpMkLst>
        </pc:grpChg>
        <pc:grpChg chg="add">
          <ac:chgData name="Xin Wang" userId="b1e7fbef69b41487" providerId="LiveId" clId="{C761547D-A728-49E5-A797-CB9AC2B61662}" dt="2021-05-30T02:47:24.255" v="1528" actId="26606"/>
          <ac:grpSpMkLst>
            <pc:docMk/>
            <pc:sldMk cId="2676284024" sldId="265"/>
            <ac:grpSpMk id="16" creationId="{43F5E015-E085-4624-B431-B42414448684}"/>
          </ac:grpSpMkLst>
        </pc:grpChg>
      </pc:sldChg>
      <pc:sldChg chg="modSp new del mod">
        <pc:chgData name="Xin Wang" userId="b1e7fbef69b41487" providerId="LiveId" clId="{C761547D-A728-49E5-A797-CB9AC2B61662}" dt="2021-05-30T02:45:33.453" v="1527" actId="2696"/>
        <pc:sldMkLst>
          <pc:docMk/>
          <pc:sldMk cId="3163168925" sldId="266"/>
        </pc:sldMkLst>
        <pc:spChg chg="mod">
          <ac:chgData name="Xin Wang" userId="b1e7fbef69b41487" providerId="LiveId" clId="{C761547D-A728-49E5-A797-CB9AC2B61662}" dt="2021-05-30T02:45:13.030" v="1526"/>
          <ac:spMkLst>
            <pc:docMk/>
            <pc:sldMk cId="3163168925" sldId="266"/>
            <ac:spMk id="3" creationId="{F580FAFE-608B-4413-B679-FFB9355273BF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7455A6-DCA5-4BDB-820A-6EE1E35F305F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E846AA6-387F-400E-B284-0ABF833AABC9}">
      <dgm:prSet/>
      <dgm:spPr/>
      <dgm:t>
        <a:bodyPr/>
        <a:lstStyle/>
        <a:p>
          <a:r>
            <a:rPr lang="en-US"/>
            <a:t>Installed a new chair lift to help increase the distribution of visitors across the mountain</a:t>
          </a:r>
        </a:p>
      </dgm:t>
    </dgm:pt>
    <dgm:pt modelId="{D3C38B96-DFA6-4EE4-967C-2BFD7BEFD4B6}" type="parTrans" cxnId="{336144A4-17FE-43C6-AA69-A6B0C2AD69FB}">
      <dgm:prSet/>
      <dgm:spPr/>
      <dgm:t>
        <a:bodyPr/>
        <a:lstStyle/>
        <a:p>
          <a:endParaRPr lang="en-US"/>
        </a:p>
      </dgm:t>
    </dgm:pt>
    <dgm:pt modelId="{D1C4B7A3-55FE-46EF-BC99-3CF1B2E8B629}" type="sibTrans" cxnId="{336144A4-17FE-43C6-AA69-A6B0C2AD69FB}">
      <dgm:prSet/>
      <dgm:spPr/>
      <dgm:t>
        <a:bodyPr/>
        <a:lstStyle/>
        <a:p>
          <a:endParaRPr lang="en-US"/>
        </a:p>
      </dgm:t>
    </dgm:pt>
    <dgm:pt modelId="{2DBCB988-528F-47A1-9002-809E08FF5E2A}">
      <dgm:prSet/>
      <dgm:spPr/>
      <dgm:t>
        <a:bodyPr/>
        <a:lstStyle/>
        <a:p>
          <a:r>
            <a:rPr lang="en-US"/>
            <a:t>Increased $1,540,000 operating cost for the additional chair</a:t>
          </a:r>
        </a:p>
      </dgm:t>
    </dgm:pt>
    <dgm:pt modelId="{77CD049C-553D-4F55-9951-947517339555}" type="parTrans" cxnId="{F8FFFFE4-25EE-4472-850F-22A475C1F9C0}">
      <dgm:prSet/>
      <dgm:spPr/>
      <dgm:t>
        <a:bodyPr/>
        <a:lstStyle/>
        <a:p>
          <a:endParaRPr lang="en-US"/>
        </a:p>
      </dgm:t>
    </dgm:pt>
    <dgm:pt modelId="{A3D8CF32-7024-4212-9C68-C089CDEBCCD5}" type="sibTrans" cxnId="{F8FFFFE4-25EE-4472-850F-22A475C1F9C0}">
      <dgm:prSet/>
      <dgm:spPr/>
      <dgm:t>
        <a:bodyPr/>
        <a:lstStyle/>
        <a:p>
          <a:endParaRPr lang="en-US"/>
        </a:p>
      </dgm:t>
    </dgm:pt>
    <dgm:pt modelId="{94FDCB28-19DD-46B8-A426-88B6A4CC1FB4}">
      <dgm:prSet/>
      <dgm:spPr/>
      <dgm:t>
        <a:bodyPr/>
        <a:lstStyle/>
        <a:p>
          <a:r>
            <a:rPr lang="en-US" dirty="0"/>
            <a:t>Need to select a better value for ticket price to increase avenue</a:t>
          </a:r>
        </a:p>
      </dgm:t>
    </dgm:pt>
    <dgm:pt modelId="{F0F95640-BD94-4B6A-BF95-0F6FD5683F7F}" type="parTrans" cxnId="{86C134A0-5DD0-422C-978E-A04C73F10802}">
      <dgm:prSet/>
      <dgm:spPr/>
      <dgm:t>
        <a:bodyPr/>
        <a:lstStyle/>
        <a:p>
          <a:endParaRPr lang="en-US"/>
        </a:p>
      </dgm:t>
    </dgm:pt>
    <dgm:pt modelId="{D3006A61-0FD8-4175-93F5-4908D834AA8E}" type="sibTrans" cxnId="{86C134A0-5DD0-422C-978E-A04C73F10802}">
      <dgm:prSet/>
      <dgm:spPr/>
      <dgm:t>
        <a:bodyPr/>
        <a:lstStyle/>
        <a:p>
          <a:endParaRPr lang="en-US"/>
        </a:p>
      </dgm:t>
    </dgm:pt>
    <dgm:pt modelId="{76374B09-D17C-4C47-896F-2997B741B4A1}" type="pres">
      <dgm:prSet presAssocID="{BD7455A6-DCA5-4BDB-820A-6EE1E35F305F}" presName="diagram" presStyleCnt="0">
        <dgm:presLayoutVars>
          <dgm:dir/>
          <dgm:resizeHandles val="exact"/>
        </dgm:presLayoutVars>
      </dgm:prSet>
      <dgm:spPr/>
    </dgm:pt>
    <dgm:pt modelId="{768903AA-9C54-47B8-9AC1-2103A5281C4F}" type="pres">
      <dgm:prSet presAssocID="{1E846AA6-387F-400E-B284-0ABF833AABC9}" presName="node" presStyleLbl="node1" presStyleIdx="0" presStyleCnt="3">
        <dgm:presLayoutVars>
          <dgm:bulletEnabled val="1"/>
        </dgm:presLayoutVars>
      </dgm:prSet>
      <dgm:spPr/>
    </dgm:pt>
    <dgm:pt modelId="{F3F54B75-C5FD-45CC-AC15-9A8B50F06AA9}" type="pres">
      <dgm:prSet presAssocID="{D1C4B7A3-55FE-46EF-BC99-3CF1B2E8B629}" presName="sibTrans" presStyleCnt="0"/>
      <dgm:spPr/>
    </dgm:pt>
    <dgm:pt modelId="{72FB0AAC-F9CD-4A3C-97A1-34B3B64A3AA0}" type="pres">
      <dgm:prSet presAssocID="{2DBCB988-528F-47A1-9002-809E08FF5E2A}" presName="node" presStyleLbl="node1" presStyleIdx="1" presStyleCnt="3">
        <dgm:presLayoutVars>
          <dgm:bulletEnabled val="1"/>
        </dgm:presLayoutVars>
      </dgm:prSet>
      <dgm:spPr/>
    </dgm:pt>
    <dgm:pt modelId="{B5D92A81-CD89-4C9E-8E76-BA5E1646DB0A}" type="pres">
      <dgm:prSet presAssocID="{A3D8CF32-7024-4212-9C68-C089CDEBCCD5}" presName="sibTrans" presStyleCnt="0"/>
      <dgm:spPr/>
    </dgm:pt>
    <dgm:pt modelId="{87D32848-1239-439E-9A51-4BEF200BF31A}" type="pres">
      <dgm:prSet presAssocID="{94FDCB28-19DD-46B8-A426-88B6A4CC1FB4}" presName="node" presStyleLbl="node1" presStyleIdx="2" presStyleCnt="3">
        <dgm:presLayoutVars>
          <dgm:bulletEnabled val="1"/>
        </dgm:presLayoutVars>
      </dgm:prSet>
      <dgm:spPr/>
    </dgm:pt>
  </dgm:ptLst>
  <dgm:cxnLst>
    <dgm:cxn modelId="{0939199D-16B9-43A0-AE74-8F68572648DA}" type="presOf" srcId="{94FDCB28-19DD-46B8-A426-88B6A4CC1FB4}" destId="{87D32848-1239-439E-9A51-4BEF200BF31A}" srcOrd="0" destOrd="0" presId="urn:microsoft.com/office/officeart/2005/8/layout/default"/>
    <dgm:cxn modelId="{86C134A0-5DD0-422C-978E-A04C73F10802}" srcId="{BD7455A6-DCA5-4BDB-820A-6EE1E35F305F}" destId="{94FDCB28-19DD-46B8-A426-88B6A4CC1FB4}" srcOrd="2" destOrd="0" parTransId="{F0F95640-BD94-4B6A-BF95-0F6FD5683F7F}" sibTransId="{D3006A61-0FD8-4175-93F5-4908D834AA8E}"/>
    <dgm:cxn modelId="{336144A4-17FE-43C6-AA69-A6B0C2AD69FB}" srcId="{BD7455A6-DCA5-4BDB-820A-6EE1E35F305F}" destId="{1E846AA6-387F-400E-B284-0ABF833AABC9}" srcOrd="0" destOrd="0" parTransId="{D3C38B96-DFA6-4EE4-967C-2BFD7BEFD4B6}" sibTransId="{D1C4B7A3-55FE-46EF-BC99-3CF1B2E8B629}"/>
    <dgm:cxn modelId="{CD9A9CA6-B794-41E6-A079-F89D9FC6FF16}" type="presOf" srcId="{BD7455A6-DCA5-4BDB-820A-6EE1E35F305F}" destId="{76374B09-D17C-4C47-896F-2997B741B4A1}" srcOrd="0" destOrd="0" presId="urn:microsoft.com/office/officeart/2005/8/layout/default"/>
    <dgm:cxn modelId="{2B3B16C6-6647-4FE7-8DA5-E96A9330D752}" type="presOf" srcId="{1E846AA6-387F-400E-B284-0ABF833AABC9}" destId="{768903AA-9C54-47B8-9AC1-2103A5281C4F}" srcOrd="0" destOrd="0" presId="urn:microsoft.com/office/officeart/2005/8/layout/default"/>
    <dgm:cxn modelId="{A627BBC9-9E4A-43DC-A0AC-5994E236E338}" type="presOf" srcId="{2DBCB988-528F-47A1-9002-809E08FF5E2A}" destId="{72FB0AAC-F9CD-4A3C-97A1-34B3B64A3AA0}" srcOrd="0" destOrd="0" presId="urn:microsoft.com/office/officeart/2005/8/layout/default"/>
    <dgm:cxn modelId="{F8FFFFE4-25EE-4472-850F-22A475C1F9C0}" srcId="{BD7455A6-DCA5-4BDB-820A-6EE1E35F305F}" destId="{2DBCB988-528F-47A1-9002-809E08FF5E2A}" srcOrd="1" destOrd="0" parTransId="{77CD049C-553D-4F55-9951-947517339555}" sibTransId="{A3D8CF32-7024-4212-9C68-C089CDEBCCD5}"/>
    <dgm:cxn modelId="{6A460639-5E6A-4417-87EA-F6461DA4D58F}" type="presParOf" srcId="{76374B09-D17C-4C47-896F-2997B741B4A1}" destId="{768903AA-9C54-47B8-9AC1-2103A5281C4F}" srcOrd="0" destOrd="0" presId="urn:microsoft.com/office/officeart/2005/8/layout/default"/>
    <dgm:cxn modelId="{4B8D3936-3CD1-4AEB-96FD-BBC7DB7B6C1E}" type="presParOf" srcId="{76374B09-D17C-4C47-896F-2997B741B4A1}" destId="{F3F54B75-C5FD-45CC-AC15-9A8B50F06AA9}" srcOrd="1" destOrd="0" presId="urn:microsoft.com/office/officeart/2005/8/layout/default"/>
    <dgm:cxn modelId="{3544D9D8-49E8-4EEC-8EAE-6699D133A2E2}" type="presParOf" srcId="{76374B09-D17C-4C47-896F-2997B741B4A1}" destId="{72FB0AAC-F9CD-4A3C-97A1-34B3B64A3AA0}" srcOrd="2" destOrd="0" presId="urn:microsoft.com/office/officeart/2005/8/layout/default"/>
    <dgm:cxn modelId="{7B30511E-FDBF-4C48-974E-4BC891792AC6}" type="presParOf" srcId="{76374B09-D17C-4C47-896F-2997B741B4A1}" destId="{B5D92A81-CD89-4C9E-8E76-BA5E1646DB0A}" srcOrd="3" destOrd="0" presId="urn:microsoft.com/office/officeart/2005/8/layout/default"/>
    <dgm:cxn modelId="{E9C955E6-2AAE-4EB3-A117-75862688C9F1}" type="presParOf" srcId="{76374B09-D17C-4C47-896F-2997B741B4A1}" destId="{87D32848-1239-439E-9A51-4BEF200BF31A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50EDAC-BC86-444A-9B35-0D16BC5537A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5812C2C-2914-4FC7-9212-4DB4BA2B06AE}">
      <dgm:prSet/>
      <dgm:spPr/>
      <dgm:t>
        <a:bodyPr/>
        <a:lstStyle/>
        <a:p>
          <a:r>
            <a:rPr lang="en-US" dirty="0"/>
            <a:t>expected number of visitors over the season is 350,000 on average</a:t>
          </a:r>
        </a:p>
      </dgm:t>
    </dgm:pt>
    <dgm:pt modelId="{3C660CCC-6923-43C9-81EE-6CA3F652FBD2}" type="parTrans" cxnId="{93703A6C-D495-4084-9C10-9A5B9CAA9848}">
      <dgm:prSet/>
      <dgm:spPr/>
      <dgm:t>
        <a:bodyPr/>
        <a:lstStyle/>
        <a:p>
          <a:endParaRPr lang="en-US"/>
        </a:p>
      </dgm:t>
    </dgm:pt>
    <dgm:pt modelId="{7EE87EF8-6C9E-4F41-9080-5AC86A1930DE}" type="sibTrans" cxnId="{93703A6C-D495-4084-9C10-9A5B9CAA9848}">
      <dgm:prSet/>
      <dgm:spPr/>
      <dgm:t>
        <a:bodyPr/>
        <a:lstStyle/>
        <a:p>
          <a:endParaRPr lang="en-US"/>
        </a:p>
      </dgm:t>
    </dgm:pt>
    <dgm:pt modelId="{0D9F2553-6C74-419E-8C5D-BA5C129590FE}">
      <dgm:prSet/>
      <dgm:spPr/>
      <dgm:t>
        <a:bodyPr/>
        <a:lstStyle/>
        <a:p>
          <a:r>
            <a:rPr lang="en-US"/>
            <a:t>visitors ski for 5 days on average</a:t>
          </a:r>
        </a:p>
      </dgm:t>
    </dgm:pt>
    <dgm:pt modelId="{498C7902-2948-4419-8355-3014BEA1C2F1}" type="parTrans" cxnId="{08417326-BA57-4372-AA5E-D8CF630DE7E7}">
      <dgm:prSet/>
      <dgm:spPr/>
      <dgm:t>
        <a:bodyPr/>
        <a:lstStyle/>
        <a:p>
          <a:endParaRPr lang="en-US"/>
        </a:p>
      </dgm:t>
    </dgm:pt>
    <dgm:pt modelId="{FB28D720-4AD6-4AE5-B4DE-1C490AB25B7C}" type="sibTrans" cxnId="{08417326-BA57-4372-AA5E-D8CF630DE7E7}">
      <dgm:prSet/>
      <dgm:spPr/>
      <dgm:t>
        <a:bodyPr/>
        <a:lstStyle/>
        <a:p>
          <a:endParaRPr lang="en-US"/>
        </a:p>
      </dgm:t>
    </dgm:pt>
    <dgm:pt modelId="{CDB34D0E-8D29-4F60-9E5F-A5FD49FC932A}">
      <dgm:prSet/>
      <dgm:spPr/>
      <dgm:t>
        <a:bodyPr/>
        <a:lstStyle/>
        <a:p>
          <a:r>
            <a:rPr lang="en-US" dirty="0"/>
            <a:t>the provided data includes the new chair lift for the Big Mountain Resort</a:t>
          </a:r>
        </a:p>
      </dgm:t>
    </dgm:pt>
    <dgm:pt modelId="{92D24FC5-092D-4D87-BF73-4A8F4E33AE4E}" type="parTrans" cxnId="{35962B7B-CD42-4482-98AC-CD356D8F34FF}">
      <dgm:prSet/>
      <dgm:spPr/>
      <dgm:t>
        <a:bodyPr/>
        <a:lstStyle/>
        <a:p>
          <a:endParaRPr lang="en-US"/>
        </a:p>
      </dgm:t>
    </dgm:pt>
    <dgm:pt modelId="{9A030A8B-EBE5-49C3-8977-112240A9833E}" type="sibTrans" cxnId="{35962B7B-CD42-4482-98AC-CD356D8F34FF}">
      <dgm:prSet/>
      <dgm:spPr/>
      <dgm:t>
        <a:bodyPr/>
        <a:lstStyle/>
        <a:p>
          <a:endParaRPr lang="en-US"/>
        </a:p>
      </dgm:t>
    </dgm:pt>
    <dgm:pt modelId="{0871BB74-1C17-460B-861A-6FC594665DAF}" type="pres">
      <dgm:prSet presAssocID="{AC50EDAC-BC86-444A-9B35-0D16BC5537A8}" presName="root" presStyleCnt="0">
        <dgm:presLayoutVars>
          <dgm:dir/>
          <dgm:resizeHandles val="exact"/>
        </dgm:presLayoutVars>
      </dgm:prSet>
      <dgm:spPr/>
    </dgm:pt>
    <dgm:pt modelId="{C2E2151A-FC85-47F6-9AE2-6F6BF83B8B2A}" type="pres">
      <dgm:prSet presAssocID="{F5812C2C-2914-4FC7-9212-4DB4BA2B06AE}" presName="compNode" presStyleCnt="0"/>
      <dgm:spPr/>
    </dgm:pt>
    <dgm:pt modelId="{2BB58EBC-E537-445A-8A8F-60D31FBCD9DA}" type="pres">
      <dgm:prSet presAssocID="{F5812C2C-2914-4FC7-9212-4DB4BA2B06AE}" presName="bgRect" presStyleLbl="bgShp" presStyleIdx="0" presStyleCnt="3"/>
      <dgm:spPr/>
    </dgm:pt>
    <dgm:pt modelId="{792F8AF2-26FC-4733-AB18-A3B937CF0896}" type="pres">
      <dgm:prSet presAssocID="{F5812C2C-2914-4FC7-9212-4DB4BA2B06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nowflake"/>
        </a:ext>
      </dgm:extLst>
    </dgm:pt>
    <dgm:pt modelId="{5FC2F5E2-BB0F-4196-86C9-20D3FC2CB678}" type="pres">
      <dgm:prSet presAssocID="{F5812C2C-2914-4FC7-9212-4DB4BA2B06AE}" presName="spaceRect" presStyleCnt="0"/>
      <dgm:spPr/>
    </dgm:pt>
    <dgm:pt modelId="{5E611B66-001A-42D9-8A14-61481ABE4A14}" type="pres">
      <dgm:prSet presAssocID="{F5812C2C-2914-4FC7-9212-4DB4BA2B06AE}" presName="parTx" presStyleLbl="revTx" presStyleIdx="0" presStyleCnt="3">
        <dgm:presLayoutVars>
          <dgm:chMax val="0"/>
          <dgm:chPref val="0"/>
        </dgm:presLayoutVars>
      </dgm:prSet>
      <dgm:spPr/>
    </dgm:pt>
    <dgm:pt modelId="{BF936BCC-62AA-466D-8A0E-65559F46CCF4}" type="pres">
      <dgm:prSet presAssocID="{7EE87EF8-6C9E-4F41-9080-5AC86A1930DE}" presName="sibTrans" presStyleCnt="0"/>
      <dgm:spPr/>
    </dgm:pt>
    <dgm:pt modelId="{2EA1E480-3E82-4B36-A49B-A3325906AB0A}" type="pres">
      <dgm:prSet presAssocID="{0D9F2553-6C74-419E-8C5D-BA5C129590FE}" presName="compNode" presStyleCnt="0"/>
      <dgm:spPr/>
    </dgm:pt>
    <dgm:pt modelId="{3FAE1DBE-2957-43A9-85C8-C72543AF1EA4}" type="pres">
      <dgm:prSet presAssocID="{0D9F2553-6C74-419E-8C5D-BA5C129590FE}" presName="bgRect" presStyleLbl="bgShp" presStyleIdx="1" presStyleCnt="3"/>
      <dgm:spPr/>
    </dgm:pt>
    <dgm:pt modelId="{20811872-1C8C-4C26-898A-4457A389B4CC}" type="pres">
      <dgm:prSet presAssocID="{0D9F2553-6C74-419E-8C5D-BA5C129590F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les"/>
        </a:ext>
      </dgm:extLst>
    </dgm:pt>
    <dgm:pt modelId="{8C465436-13E0-48F7-B6C4-B1428C58B46D}" type="pres">
      <dgm:prSet presAssocID="{0D9F2553-6C74-419E-8C5D-BA5C129590FE}" presName="spaceRect" presStyleCnt="0"/>
      <dgm:spPr/>
    </dgm:pt>
    <dgm:pt modelId="{9E15B5D3-AE1B-44C2-90C0-36EFC4965BAA}" type="pres">
      <dgm:prSet presAssocID="{0D9F2553-6C74-419E-8C5D-BA5C129590FE}" presName="parTx" presStyleLbl="revTx" presStyleIdx="1" presStyleCnt="3">
        <dgm:presLayoutVars>
          <dgm:chMax val="0"/>
          <dgm:chPref val="0"/>
        </dgm:presLayoutVars>
      </dgm:prSet>
      <dgm:spPr/>
    </dgm:pt>
    <dgm:pt modelId="{53A5A51D-20AE-44FD-A83F-9C2AEA1A2C98}" type="pres">
      <dgm:prSet presAssocID="{FB28D720-4AD6-4AE5-B4DE-1C490AB25B7C}" presName="sibTrans" presStyleCnt="0"/>
      <dgm:spPr/>
    </dgm:pt>
    <dgm:pt modelId="{3615ABE7-23EE-492F-BDFE-A12F2A911A09}" type="pres">
      <dgm:prSet presAssocID="{CDB34D0E-8D29-4F60-9E5F-A5FD49FC932A}" presName="compNode" presStyleCnt="0"/>
      <dgm:spPr/>
    </dgm:pt>
    <dgm:pt modelId="{AB23A8C2-9DA5-42B4-9E9A-B22BF72CCA7C}" type="pres">
      <dgm:prSet presAssocID="{CDB34D0E-8D29-4F60-9E5F-A5FD49FC932A}" presName="bgRect" presStyleLbl="bgShp" presStyleIdx="2" presStyleCnt="3"/>
      <dgm:spPr/>
    </dgm:pt>
    <dgm:pt modelId="{19489A3B-39E3-4FF5-B0CA-17CD4693E9EE}" type="pres">
      <dgm:prSet presAssocID="{CDB34D0E-8D29-4F60-9E5F-A5FD49FC932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DB29815-A76E-49B6-B734-9170E13C8A57}" type="pres">
      <dgm:prSet presAssocID="{CDB34D0E-8D29-4F60-9E5F-A5FD49FC932A}" presName="spaceRect" presStyleCnt="0"/>
      <dgm:spPr/>
    </dgm:pt>
    <dgm:pt modelId="{AA0B7A05-D681-458F-9EBC-B873FC3C674E}" type="pres">
      <dgm:prSet presAssocID="{CDB34D0E-8D29-4F60-9E5F-A5FD49FC932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06E1900-80E6-4BA3-B42D-C38631A69696}" type="presOf" srcId="{0D9F2553-6C74-419E-8C5D-BA5C129590FE}" destId="{9E15B5D3-AE1B-44C2-90C0-36EFC4965BAA}" srcOrd="0" destOrd="0" presId="urn:microsoft.com/office/officeart/2018/2/layout/IconVerticalSolidList"/>
    <dgm:cxn modelId="{08417326-BA57-4372-AA5E-D8CF630DE7E7}" srcId="{AC50EDAC-BC86-444A-9B35-0D16BC5537A8}" destId="{0D9F2553-6C74-419E-8C5D-BA5C129590FE}" srcOrd="1" destOrd="0" parTransId="{498C7902-2948-4419-8355-3014BEA1C2F1}" sibTransId="{FB28D720-4AD6-4AE5-B4DE-1C490AB25B7C}"/>
    <dgm:cxn modelId="{D7332627-2288-449F-8835-911083A0B3A5}" type="presOf" srcId="{AC50EDAC-BC86-444A-9B35-0D16BC5537A8}" destId="{0871BB74-1C17-460B-861A-6FC594665DAF}" srcOrd="0" destOrd="0" presId="urn:microsoft.com/office/officeart/2018/2/layout/IconVerticalSolidList"/>
    <dgm:cxn modelId="{93703A6C-D495-4084-9C10-9A5B9CAA9848}" srcId="{AC50EDAC-BC86-444A-9B35-0D16BC5537A8}" destId="{F5812C2C-2914-4FC7-9212-4DB4BA2B06AE}" srcOrd="0" destOrd="0" parTransId="{3C660CCC-6923-43C9-81EE-6CA3F652FBD2}" sibTransId="{7EE87EF8-6C9E-4F41-9080-5AC86A1930DE}"/>
    <dgm:cxn modelId="{35962B7B-CD42-4482-98AC-CD356D8F34FF}" srcId="{AC50EDAC-BC86-444A-9B35-0D16BC5537A8}" destId="{CDB34D0E-8D29-4F60-9E5F-A5FD49FC932A}" srcOrd="2" destOrd="0" parTransId="{92D24FC5-092D-4D87-BF73-4A8F4E33AE4E}" sibTransId="{9A030A8B-EBE5-49C3-8977-112240A9833E}"/>
    <dgm:cxn modelId="{D0264C8F-1C32-4940-9FC2-3E3454563798}" type="presOf" srcId="{F5812C2C-2914-4FC7-9212-4DB4BA2B06AE}" destId="{5E611B66-001A-42D9-8A14-61481ABE4A14}" srcOrd="0" destOrd="0" presId="urn:microsoft.com/office/officeart/2018/2/layout/IconVerticalSolidList"/>
    <dgm:cxn modelId="{3FBC4ED8-22A6-4A45-9DAA-ADFA8134013D}" type="presOf" srcId="{CDB34D0E-8D29-4F60-9E5F-A5FD49FC932A}" destId="{AA0B7A05-D681-458F-9EBC-B873FC3C674E}" srcOrd="0" destOrd="0" presId="urn:microsoft.com/office/officeart/2018/2/layout/IconVerticalSolidList"/>
    <dgm:cxn modelId="{D76EF485-0B75-4513-B974-5A36D945DA50}" type="presParOf" srcId="{0871BB74-1C17-460B-861A-6FC594665DAF}" destId="{C2E2151A-FC85-47F6-9AE2-6F6BF83B8B2A}" srcOrd="0" destOrd="0" presId="urn:microsoft.com/office/officeart/2018/2/layout/IconVerticalSolidList"/>
    <dgm:cxn modelId="{FFB2468D-21A3-46BE-800F-E5675E6C93E5}" type="presParOf" srcId="{C2E2151A-FC85-47F6-9AE2-6F6BF83B8B2A}" destId="{2BB58EBC-E537-445A-8A8F-60D31FBCD9DA}" srcOrd="0" destOrd="0" presId="urn:microsoft.com/office/officeart/2018/2/layout/IconVerticalSolidList"/>
    <dgm:cxn modelId="{81C4F2C1-824B-4844-B058-B7D95EB4ADBD}" type="presParOf" srcId="{C2E2151A-FC85-47F6-9AE2-6F6BF83B8B2A}" destId="{792F8AF2-26FC-4733-AB18-A3B937CF0896}" srcOrd="1" destOrd="0" presId="urn:microsoft.com/office/officeart/2018/2/layout/IconVerticalSolidList"/>
    <dgm:cxn modelId="{05B4A847-9F77-4BDF-9B74-BF886507CD86}" type="presParOf" srcId="{C2E2151A-FC85-47F6-9AE2-6F6BF83B8B2A}" destId="{5FC2F5E2-BB0F-4196-86C9-20D3FC2CB678}" srcOrd="2" destOrd="0" presId="urn:microsoft.com/office/officeart/2018/2/layout/IconVerticalSolidList"/>
    <dgm:cxn modelId="{A95959BA-A228-4D28-B06F-EA06BA06EAF4}" type="presParOf" srcId="{C2E2151A-FC85-47F6-9AE2-6F6BF83B8B2A}" destId="{5E611B66-001A-42D9-8A14-61481ABE4A14}" srcOrd="3" destOrd="0" presId="urn:microsoft.com/office/officeart/2018/2/layout/IconVerticalSolidList"/>
    <dgm:cxn modelId="{0AD5F5FA-F993-4EC6-BB90-6E681E5CB375}" type="presParOf" srcId="{0871BB74-1C17-460B-861A-6FC594665DAF}" destId="{BF936BCC-62AA-466D-8A0E-65559F46CCF4}" srcOrd="1" destOrd="0" presId="urn:microsoft.com/office/officeart/2018/2/layout/IconVerticalSolidList"/>
    <dgm:cxn modelId="{767E8775-83C1-40DE-8F60-58863A96D3A9}" type="presParOf" srcId="{0871BB74-1C17-460B-861A-6FC594665DAF}" destId="{2EA1E480-3E82-4B36-A49B-A3325906AB0A}" srcOrd="2" destOrd="0" presId="urn:microsoft.com/office/officeart/2018/2/layout/IconVerticalSolidList"/>
    <dgm:cxn modelId="{2F727D12-8B3B-45E8-B101-6EFFFB57A218}" type="presParOf" srcId="{2EA1E480-3E82-4B36-A49B-A3325906AB0A}" destId="{3FAE1DBE-2957-43A9-85C8-C72543AF1EA4}" srcOrd="0" destOrd="0" presId="urn:microsoft.com/office/officeart/2018/2/layout/IconVerticalSolidList"/>
    <dgm:cxn modelId="{DCFC53A2-FA2E-4132-B724-60EF599F1FF0}" type="presParOf" srcId="{2EA1E480-3E82-4B36-A49B-A3325906AB0A}" destId="{20811872-1C8C-4C26-898A-4457A389B4CC}" srcOrd="1" destOrd="0" presId="urn:microsoft.com/office/officeart/2018/2/layout/IconVerticalSolidList"/>
    <dgm:cxn modelId="{5E005EAF-54FC-4683-8F6C-EAED757F2E08}" type="presParOf" srcId="{2EA1E480-3E82-4B36-A49B-A3325906AB0A}" destId="{8C465436-13E0-48F7-B6C4-B1428C58B46D}" srcOrd="2" destOrd="0" presId="urn:microsoft.com/office/officeart/2018/2/layout/IconVerticalSolidList"/>
    <dgm:cxn modelId="{EC771703-05D4-49C3-9A17-E008B2705F22}" type="presParOf" srcId="{2EA1E480-3E82-4B36-A49B-A3325906AB0A}" destId="{9E15B5D3-AE1B-44C2-90C0-36EFC4965BAA}" srcOrd="3" destOrd="0" presId="urn:microsoft.com/office/officeart/2018/2/layout/IconVerticalSolidList"/>
    <dgm:cxn modelId="{1F2B76C5-C623-4FA3-9480-BEDCA4F21EE5}" type="presParOf" srcId="{0871BB74-1C17-460B-861A-6FC594665DAF}" destId="{53A5A51D-20AE-44FD-A83F-9C2AEA1A2C98}" srcOrd="3" destOrd="0" presId="urn:microsoft.com/office/officeart/2018/2/layout/IconVerticalSolidList"/>
    <dgm:cxn modelId="{EA450120-3D61-42BE-B496-A8E24E448DF7}" type="presParOf" srcId="{0871BB74-1C17-460B-861A-6FC594665DAF}" destId="{3615ABE7-23EE-492F-BDFE-A12F2A911A09}" srcOrd="4" destOrd="0" presId="urn:microsoft.com/office/officeart/2018/2/layout/IconVerticalSolidList"/>
    <dgm:cxn modelId="{549C2A4D-D7C6-4DF9-93DF-5A43617C6FCE}" type="presParOf" srcId="{3615ABE7-23EE-492F-BDFE-A12F2A911A09}" destId="{AB23A8C2-9DA5-42B4-9E9A-B22BF72CCA7C}" srcOrd="0" destOrd="0" presId="urn:microsoft.com/office/officeart/2018/2/layout/IconVerticalSolidList"/>
    <dgm:cxn modelId="{DD462DB7-157D-4CC0-9253-05230B696D5F}" type="presParOf" srcId="{3615ABE7-23EE-492F-BDFE-A12F2A911A09}" destId="{19489A3B-39E3-4FF5-B0CA-17CD4693E9EE}" srcOrd="1" destOrd="0" presId="urn:microsoft.com/office/officeart/2018/2/layout/IconVerticalSolidList"/>
    <dgm:cxn modelId="{6327684C-2223-4D22-B36A-3A1FB414876A}" type="presParOf" srcId="{3615ABE7-23EE-492F-BDFE-A12F2A911A09}" destId="{8DB29815-A76E-49B6-B734-9170E13C8A57}" srcOrd="2" destOrd="0" presId="urn:microsoft.com/office/officeart/2018/2/layout/IconVerticalSolidList"/>
    <dgm:cxn modelId="{59244CC5-5614-4991-8E2E-2142C410AF02}" type="presParOf" srcId="{3615ABE7-23EE-492F-BDFE-A12F2A911A09}" destId="{AA0B7A05-D681-458F-9EBC-B873FC3C674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156830-D53D-4D42-BAF5-922916BB69F3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AC9E04A-B29B-4CF4-8859-686D99A8C98B}">
      <dgm:prSet/>
      <dgm:spPr/>
      <dgm:t>
        <a:bodyPr/>
        <a:lstStyle/>
        <a:p>
          <a:r>
            <a:rPr lang="en-US" dirty="0"/>
            <a:t>Increase the vertical drop by adding a run to a point 150 feet lower down </a:t>
          </a:r>
        </a:p>
      </dgm:t>
    </dgm:pt>
    <dgm:pt modelId="{899184D7-1F0E-475A-8068-A536EFD58838}" type="parTrans" cxnId="{BAE4076C-3A38-4CA1-BA1E-C564953524D6}">
      <dgm:prSet/>
      <dgm:spPr/>
      <dgm:t>
        <a:bodyPr/>
        <a:lstStyle/>
        <a:p>
          <a:endParaRPr lang="en-US"/>
        </a:p>
      </dgm:t>
    </dgm:pt>
    <dgm:pt modelId="{31988F03-0DB5-4341-832B-4C31A20C0E0C}" type="sibTrans" cxnId="{BAE4076C-3A38-4CA1-BA1E-C564953524D6}">
      <dgm:prSet/>
      <dgm:spPr/>
      <dgm:t>
        <a:bodyPr/>
        <a:lstStyle/>
        <a:p>
          <a:endParaRPr lang="en-US"/>
        </a:p>
      </dgm:t>
    </dgm:pt>
    <dgm:pt modelId="{29E575D2-67AC-4D01-BD84-98B72552EF6A}">
      <dgm:prSet/>
      <dgm:spPr/>
      <dgm:t>
        <a:bodyPr/>
        <a:lstStyle/>
        <a:p>
          <a:r>
            <a:rPr lang="en-US" dirty="0"/>
            <a:t>install an additional chair lift to bring skiers back up</a:t>
          </a:r>
        </a:p>
      </dgm:t>
    </dgm:pt>
    <dgm:pt modelId="{58DD0789-138A-4861-B1A7-D759ECA5A925}" type="parTrans" cxnId="{8D7C08E7-2E03-4AAA-8D38-FBB54E6AE95C}">
      <dgm:prSet/>
      <dgm:spPr/>
      <dgm:t>
        <a:bodyPr/>
        <a:lstStyle/>
        <a:p>
          <a:endParaRPr lang="en-US"/>
        </a:p>
      </dgm:t>
    </dgm:pt>
    <dgm:pt modelId="{C08966C1-91C2-4148-8314-533FDD26DF49}" type="sibTrans" cxnId="{8D7C08E7-2E03-4AAA-8D38-FBB54E6AE95C}">
      <dgm:prSet/>
      <dgm:spPr/>
      <dgm:t>
        <a:bodyPr/>
        <a:lstStyle/>
        <a:p>
          <a:endParaRPr lang="en-US"/>
        </a:p>
      </dgm:t>
    </dgm:pt>
    <dgm:pt modelId="{1490A4E3-CA94-4189-9EBD-9A1ED3DC6640}" type="pres">
      <dgm:prSet presAssocID="{72156830-D53D-4D42-BAF5-922916BB69F3}" presName="Name0" presStyleCnt="0">
        <dgm:presLayoutVars>
          <dgm:dir/>
          <dgm:animLvl val="lvl"/>
          <dgm:resizeHandles val="exact"/>
        </dgm:presLayoutVars>
      </dgm:prSet>
      <dgm:spPr/>
    </dgm:pt>
    <dgm:pt modelId="{555F24F1-0CCE-4AA8-95E2-665C38767A06}" type="pres">
      <dgm:prSet presAssocID="{29E575D2-67AC-4D01-BD84-98B72552EF6A}" presName="boxAndChildren" presStyleCnt="0"/>
      <dgm:spPr/>
    </dgm:pt>
    <dgm:pt modelId="{340B87C1-9088-4C96-8AE1-EF1089FF20B3}" type="pres">
      <dgm:prSet presAssocID="{29E575D2-67AC-4D01-BD84-98B72552EF6A}" presName="parentTextBox" presStyleLbl="node1" presStyleIdx="0" presStyleCnt="2"/>
      <dgm:spPr/>
    </dgm:pt>
    <dgm:pt modelId="{A1E776C4-2B84-4433-83E9-C3054C9103A3}" type="pres">
      <dgm:prSet presAssocID="{31988F03-0DB5-4341-832B-4C31A20C0E0C}" presName="sp" presStyleCnt="0"/>
      <dgm:spPr/>
    </dgm:pt>
    <dgm:pt modelId="{24B0BF3D-1F8D-4BB5-A3E8-1B23EB6F874D}" type="pres">
      <dgm:prSet presAssocID="{EAC9E04A-B29B-4CF4-8859-686D99A8C98B}" presName="arrowAndChildren" presStyleCnt="0"/>
      <dgm:spPr/>
    </dgm:pt>
    <dgm:pt modelId="{B274EE8B-1C9E-4F9D-A897-07C56FB576EA}" type="pres">
      <dgm:prSet presAssocID="{EAC9E04A-B29B-4CF4-8859-686D99A8C98B}" presName="parentTextArrow" presStyleLbl="node1" presStyleIdx="1" presStyleCnt="2" custLinFactNeighborX="588" custLinFactNeighborY="-74"/>
      <dgm:spPr/>
    </dgm:pt>
  </dgm:ptLst>
  <dgm:cxnLst>
    <dgm:cxn modelId="{D4C72213-1F86-42AE-8D4E-9CD1F00D412B}" type="presOf" srcId="{29E575D2-67AC-4D01-BD84-98B72552EF6A}" destId="{340B87C1-9088-4C96-8AE1-EF1089FF20B3}" srcOrd="0" destOrd="0" presId="urn:microsoft.com/office/officeart/2005/8/layout/process4"/>
    <dgm:cxn modelId="{BAE4076C-3A38-4CA1-BA1E-C564953524D6}" srcId="{72156830-D53D-4D42-BAF5-922916BB69F3}" destId="{EAC9E04A-B29B-4CF4-8859-686D99A8C98B}" srcOrd="0" destOrd="0" parTransId="{899184D7-1F0E-475A-8068-A536EFD58838}" sibTransId="{31988F03-0DB5-4341-832B-4C31A20C0E0C}"/>
    <dgm:cxn modelId="{BCC043E5-5515-43E3-A68A-57904788F31F}" type="presOf" srcId="{EAC9E04A-B29B-4CF4-8859-686D99A8C98B}" destId="{B274EE8B-1C9E-4F9D-A897-07C56FB576EA}" srcOrd="0" destOrd="0" presId="urn:microsoft.com/office/officeart/2005/8/layout/process4"/>
    <dgm:cxn modelId="{8D7C08E7-2E03-4AAA-8D38-FBB54E6AE95C}" srcId="{72156830-D53D-4D42-BAF5-922916BB69F3}" destId="{29E575D2-67AC-4D01-BD84-98B72552EF6A}" srcOrd="1" destOrd="0" parTransId="{58DD0789-138A-4861-B1A7-D759ECA5A925}" sibTransId="{C08966C1-91C2-4148-8314-533FDD26DF49}"/>
    <dgm:cxn modelId="{1D179EF5-F7E6-4CCD-8CA7-7EB3BD592D01}" type="presOf" srcId="{72156830-D53D-4D42-BAF5-922916BB69F3}" destId="{1490A4E3-CA94-4189-9EBD-9A1ED3DC6640}" srcOrd="0" destOrd="0" presId="urn:microsoft.com/office/officeart/2005/8/layout/process4"/>
    <dgm:cxn modelId="{636FD3CD-19E1-46D7-9474-B957491DAA44}" type="presParOf" srcId="{1490A4E3-CA94-4189-9EBD-9A1ED3DC6640}" destId="{555F24F1-0CCE-4AA8-95E2-665C38767A06}" srcOrd="0" destOrd="0" presId="urn:microsoft.com/office/officeart/2005/8/layout/process4"/>
    <dgm:cxn modelId="{626935BA-80F6-4FEA-8335-C2D1A58FFA20}" type="presParOf" srcId="{555F24F1-0CCE-4AA8-95E2-665C38767A06}" destId="{340B87C1-9088-4C96-8AE1-EF1089FF20B3}" srcOrd="0" destOrd="0" presId="urn:microsoft.com/office/officeart/2005/8/layout/process4"/>
    <dgm:cxn modelId="{B3F80D6B-CF14-4407-938E-618BB1F094F9}" type="presParOf" srcId="{1490A4E3-CA94-4189-9EBD-9A1ED3DC6640}" destId="{A1E776C4-2B84-4433-83E9-C3054C9103A3}" srcOrd="1" destOrd="0" presId="urn:microsoft.com/office/officeart/2005/8/layout/process4"/>
    <dgm:cxn modelId="{09C4EAB8-82CE-4F58-B71E-9502FAE31D14}" type="presParOf" srcId="{1490A4E3-CA94-4189-9EBD-9A1ED3DC6640}" destId="{24B0BF3D-1F8D-4BB5-A3E8-1B23EB6F874D}" srcOrd="2" destOrd="0" presId="urn:microsoft.com/office/officeart/2005/8/layout/process4"/>
    <dgm:cxn modelId="{E269670F-47EC-4311-AD7E-CE910CB78B14}" type="presParOf" srcId="{24B0BF3D-1F8D-4BB5-A3E8-1B23EB6F874D}" destId="{B274EE8B-1C9E-4F9D-A897-07C56FB576E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8903AA-9C54-47B8-9AC1-2103A5281C4F}">
      <dsp:nvSpPr>
        <dsp:cNvPr id="0" name=""/>
        <dsp:cNvSpPr/>
      </dsp:nvSpPr>
      <dsp:spPr>
        <a:xfrm>
          <a:off x="127039" y="1798"/>
          <a:ext cx="2771224" cy="166273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Installed a new chair lift to help increase the distribution of visitors across the mountain</a:t>
          </a:r>
        </a:p>
      </dsp:txBody>
      <dsp:txXfrm>
        <a:off x="127039" y="1798"/>
        <a:ext cx="2771224" cy="1662734"/>
      </dsp:txXfrm>
    </dsp:sp>
    <dsp:sp modelId="{72FB0AAC-F9CD-4A3C-97A1-34B3B64A3AA0}">
      <dsp:nvSpPr>
        <dsp:cNvPr id="0" name=""/>
        <dsp:cNvSpPr/>
      </dsp:nvSpPr>
      <dsp:spPr>
        <a:xfrm>
          <a:off x="127039" y="1941656"/>
          <a:ext cx="2771224" cy="1662734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Increased $1,540,000 operating cost for the additional chair</a:t>
          </a:r>
        </a:p>
      </dsp:txBody>
      <dsp:txXfrm>
        <a:off x="127039" y="1941656"/>
        <a:ext cx="2771224" cy="1662734"/>
      </dsp:txXfrm>
    </dsp:sp>
    <dsp:sp modelId="{87D32848-1239-439E-9A51-4BEF200BF31A}">
      <dsp:nvSpPr>
        <dsp:cNvPr id="0" name=""/>
        <dsp:cNvSpPr/>
      </dsp:nvSpPr>
      <dsp:spPr>
        <a:xfrm>
          <a:off x="127039" y="3881513"/>
          <a:ext cx="2771224" cy="1662734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Need to select a better value for ticket price to increase avenue</a:t>
          </a:r>
        </a:p>
      </dsp:txBody>
      <dsp:txXfrm>
        <a:off x="127039" y="3881513"/>
        <a:ext cx="2771224" cy="16627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B58EBC-E537-445A-8A8F-60D31FBCD9DA}">
      <dsp:nvSpPr>
        <dsp:cNvPr id="0" name=""/>
        <dsp:cNvSpPr/>
      </dsp:nvSpPr>
      <dsp:spPr>
        <a:xfrm>
          <a:off x="0" y="671"/>
          <a:ext cx="6263640" cy="157238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2F8AF2-26FC-4733-AB18-A3B937CF0896}">
      <dsp:nvSpPr>
        <dsp:cNvPr id="0" name=""/>
        <dsp:cNvSpPr/>
      </dsp:nvSpPr>
      <dsp:spPr>
        <a:xfrm>
          <a:off x="475646" y="354458"/>
          <a:ext cx="864811" cy="8648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611B66-001A-42D9-8A14-61481ABE4A14}">
      <dsp:nvSpPr>
        <dsp:cNvPr id="0" name=""/>
        <dsp:cNvSpPr/>
      </dsp:nvSpPr>
      <dsp:spPr>
        <a:xfrm>
          <a:off x="1816103" y="671"/>
          <a:ext cx="4447536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expected number of visitors over the season is 350,000 on average</a:t>
          </a:r>
        </a:p>
      </dsp:txBody>
      <dsp:txXfrm>
        <a:off x="1816103" y="671"/>
        <a:ext cx="4447536" cy="1572384"/>
      </dsp:txXfrm>
    </dsp:sp>
    <dsp:sp modelId="{3FAE1DBE-2957-43A9-85C8-C72543AF1EA4}">
      <dsp:nvSpPr>
        <dsp:cNvPr id="0" name=""/>
        <dsp:cNvSpPr/>
      </dsp:nvSpPr>
      <dsp:spPr>
        <a:xfrm>
          <a:off x="0" y="1966151"/>
          <a:ext cx="6263640" cy="157238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811872-1C8C-4C26-898A-4457A389B4CC}">
      <dsp:nvSpPr>
        <dsp:cNvPr id="0" name=""/>
        <dsp:cNvSpPr/>
      </dsp:nvSpPr>
      <dsp:spPr>
        <a:xfrm>
          <a:off x="475646" y="2319938"/>
          <a:ext cx="864811" cy="8648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15B5D3-AE1B-44C2-90C0-36EFC4965BAA}">
      <dsp:nvSpPr>
        <dsp:cNvPr id="0" name=""/>
        <dsp:cNvSpPr/>
      </dsp:nvSpPr>
      <dsp:spPr>
        <a:xfrm>
          <a:off x="1816103" y="1966151"/>
          <a:ext cx="4447536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visitors ski for 5 days on average</a:t>
          </a:r>
        </a:p>
      </dsp:txBody>
      <dsp:txXfrm>
        <a:off x="1816103" y="1966151"/>
        <a:ext cx="4447536" cy="1572384"/>
      </dsp:txXfrm>
    </dsp:sp>
    <dsp:sp modelId="{AB23A8C2-9DA5-42B4-9E9A-B22BF72CCA7C}">
      <dsp:nvSpPr>
        <dsp:cNvPr id="0" name=""/>
        <dsp:cNvSpPr/>
      </dsp:nvSpPr>
      <dsp:spPr>
        <a:xfrm>
          <a:off x="0" y="3931632"/>
          <a:ext cx="6263640" cy="157238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489A3B-39E3-4FF5-B0CA-17CD4693E9EE}">
      <dsp:nvSpPr>
        <dsp:cNvPr id="0" name=""/>
        <dsp:cNvSpPr/>
      </dsp:nvSpPr>
      <dsp:spPr>
        <a:xfrm>
          <a:off x="475646" y="4285418"/>
          <a:ext cx="864811" cy="8648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0B7A05-D681-458F-9EBC-B873FC3C674E}">
      <dsp:nvSpPr>
        <dsp:cNvPr id="0" name=""/>
        <dsp:cNvSpPr/>
      </dsp:nvSpPr>
      <dsp:spPr>
        <a:xfrm>
          <a:off x="1816103" y="3931632"/>
          <a:ext cx="4447536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provided data includes the new chair lift for the Big Mountain Resort</a:t>
          </a:r>
        </a:p>
      </dsp:txBody>
      <dsp:txXfrm>
        <a:off x="1816103" y="3931632"/>
        <a:ext cx="4447536" cy="15723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0B87C1-9088-4C96-8AE1-EF1089FF20B3}">
      <dsp:nvSpPr>
        <dsp:cNvPr id="0" name=""/>
        <dsp:cNvSpPr/>
      </dsp:nvSpPr>
      <dsp:spPr>
        <a:xfrm>
          <a:off x="0" y="3322370"/>
          <a:ext cx="5125966" cy="217983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241808" rIns="241808" bIns="24180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install an additional chair lift to bring skiers back up</a:t>
          </a:r>
        </a:p>
      </dsp:txBody>
      <dsp:txXfrm>
        <a:off x="0" y="3322370"/>
        <a:ext cx="5125966" cy="2179834"/>
      </dsp:txXfrm>
    </dsp:sp>
    <dsp:sp modelId="{B274EE8B-1C9E-4F9D-A897-07C56FB576EA}">
      <dsp:nvSpPr>
        <dsp:cNvPr id="0" name=""/>
        <dsp:cNvSpPr/>
      </dsp:nvSpPr>
      <dsp:spPr>
        <a:xfrm rot="10800000">
          <a:off x="0" y="1"/>
          <a:ext cx="5125966" cy="3352586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241808" rIns="241808" bIns="24180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Increase the vertical drop by adding a run to a point 150 feet lower down </a:t>
          </a:r>
        </a:p>
      </dsp:txBody>
      <dsp:txXfrm rot="10800000">
        <a:off x="0" y="1"/>
        <a:ext cx="5125966" cy="21784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A2DF38-73C6-489C-BE54-64E6CBD1D2E2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BD4A62-7A71-4124-B9BC-6E4338AF1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6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:notes"/>
          <p:cNvSpPr txBox="1">
            <a:spLocks noGrp="1"/>
          </p:cNvSpPr>
          <p:nvPr>
            <p:ph type="sldNum" idx="12"/>
          </p:nvPr>
        </p:nvSpPr>
        <p:spPr>
          <a:xfrm>
            <a:off x="6042320" y="9493393"/>
            <a:ext cx="16991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AU" sz="1800" b="0" i="0" u="none" strike="noStrike" cap="none">
                <a:solidFill>
                  <a:srgbClr val="000000"/>
                </a:solidFill>
              </a:rPr>
              <a:t>1</a:t>
            </a:fld>
            <a:endParaRPr sz="1800" b="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7" name="Google Shape;1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186238" y="1265238"/>
            <a:ext cx="14935201" cy="8401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" name="Google Shape;18;p1:notes"/>
          <p:cNvSpPr txBox="1">
            <a:spLocks noGrp="1"/>
          </p:cNvSpPr>
          <p:nvPr>
            <p:ph type="body" idx="1"/>
          </p:nvPr>
        </p:nvSpPr>
        <p:spPr>
          <a:xfrm>
            <a:off x="789535" y="605318"/>
            <a:ext cx="547079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AU" b="1"/>
              <a:t>Hypothesis: </a:t>
            </a:r>
            <a:r>
              <a:rPr lang="en-AU" sz="12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a Hypothesis with an emphasis on SMART principles. </a:t>
            </a:r>
            <a:r>
              <a:rPr lang="en-AU" sz="12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AU" sz="1200" b="1" i="1"/>
              <a:t>S – Specific, M – Measurable, A – Achievable, R – Realistic, T – Timebound). </a:t>
            </a:r>
            <a:r>
              <a:rPr lang="en-AU" sz="1200" b="0" i="0"/>
              <a:t>If you cannot do this, you </a:t>
            </a:r>
            <a:r>
              <a:rPr lang="en-AU" sz="1200" b="1" i="0"/>
              <a:t>do not</a:t>
            </a:r>
            <a:r>
              <a:rPr lang="en-AU" sz="1200" b="0" i="0"/>
              <a:t> have a good grasp on the business problem.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AU" b="1"/>
              <a:t>Context: </a:t>
            </a:r>
            <a:r>
              <a:rPr lang="en-AU" sz="1200"/>
              <a:t>With context, we have </a:t>
            </a:r>
            <a:r>
              <a:rPr lang="en-AU" sz="1200" b="1" u="sng"/>
              <a:t>clearly identified the problem at hand </a:t>
            </a:r>
            <a:r>
              <a:rPr lang="en-AU" sz="1200"/>
              <a:t>and have elucidated on how our initiative may solve this problem, alongside the commercial implications this will have on the business.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AU" b="1"/>
              <a:t>Criteria for Success</a:t>
            </a:r>
            <a:r>
              <a:rPr lang="en-AU" b="0"/>
              <a:t>: Clearly defining the criteria for success ensures that the scope of your work is clearly defined and understood. Otherwise, if this isn’t defined – your work will never end which will result in mismatched expectations.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AU" b="1"/>
              <a:t>Scope of Solution Space: </a:t>
            </a:r>
            <a:r>
              <a:rPr lang="en-AU" b="0"/>
              <a:t>Scoping out the solution space ensures that the business initiative is SPECIFIC for a certain segment or area. This prevents solutions that have been developed being scaled and applied for all other business units that the solution may not be responsible or scalable for.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AU" b="1"/>
              <a:t>Constraints within Solution Space: </a:t>
            </a:r>
            <a:r>
              <a:rPr lang="en-AU" b="0"/>
              <a:t>Looking forward, what are the foreseeable problems we are likely to encounter? Could this be stakeholder resistance? Could this be we don’t have access to the right data?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AU" b="1"/>
              <a:t>Stakeholders to provide key insight: </a:t>
            </a:r>
            <a:r>
              <a:rPr lang="en-AU" b="0"/>
              <a:t>Who are the people I need to speak to, to get the answers I need for my data analysis?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AU" b="1"/>
              <a:t>What key data sources are required</a:t>
            </a:r>
            <a:r>
              <a:rPr lang="en-AU" b="0"/>
              <a:t>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AU" b="0"/>
              <a:t>Based off my discussions with the key stakeholders – can we clearly list out all the data sources we need so we can make a highly targeted request as opposed to a scatter-gun approach where we ask for a bit of everything?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323E6-3F43-48CB-8DD6-44FE1080BA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0A1661-7275-4ABC-A442-8954D1FB44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DF310-0EC9-484E-8811-1448330D8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92AB8-44A1-41F8-8679-0B09B84AE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1BA2D-165E-4BE0-901C-F0167D07F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45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40DD5-19F4-42D3-B3BD-61E02C83B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798DA6-4161-46C8-A61F-B0455B3AB2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90C3F-04F1-4D6A-B4AB-967FE56E5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E59F8-7310-4B1E-B7EA-A8FF5B54B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21B79-7C9F-49C1-8677-4E2F2ADF8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703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08BC33-4C50-49FD-BE51-3E578AFF67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8F0495-04B5-4756-B7C9-1489BB5D0E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E1C5F5-8E98-4673-826F-21BB61FB5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25DCE-409B-4D87-8BA5-560247984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3AA76-6024-4094-8AB3-B49270BC6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4394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33261" y="234864"/>
            <a:ext cx="11725484" cy="298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8754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16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41D89-52FA-4936-A916-EABE22996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F7BF7-C12B-4540-A3F3-855282514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75960-CB51-4AFA-96CA-207105432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D3ACA-E773-4B23-9FED-0D75DE18C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CA4C4-46A5-40BD-8D53-298C0B41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161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0767E-3A8F-4987-95F1-5E4599A2D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2F049-9EE0-47C0-95B5-6969CA08F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E3C86-7940-46E3-8BF9-E564A3030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91A03-7B8F-4706-9D71-A190A36E6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C372B-D169-4F72-893A-19632FD2C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945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5C064-3027-44AE-903F-14B9E284F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8639C-11DA-4BED-BEFF-17E0A58CBE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FB8E8C-6077-4F8A-A3FA-D0208DC1BA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31C8B1-E2BE-40E5-8EE3-B2422E68B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5514E9-61FB-45A9-8D00-AAB6F7C49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ED2A1B-1903-4A61-A279-BB5C4F587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103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2FDFF-8775-4D23-88D6-1B4E91C75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705079-74FE-4C5E-83C7-B4AF217193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38DE9D-4A29-4734-BD11-AEFB397D5A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A4D1C9-B67C-4DEA-B184-DB9286A55F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82F509-D713-4419-89D9-DB36E7287E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E94164-F73B-4183-8A04-CCB8184FB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78C618-22FB-4302-A51F-B1B361292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6663A7-FCB4-494E-8577-E7A4D83B6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57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763FD-6D1E-43A9-9273-A1D40E0DC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A5CAFB-1BFD-48C8-A1E2-A646A9AB7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344EC6-A6F2-4EF3-80CC-97DBE4F5B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3DCAB6-9E40-4E99-9BF5-AAE1A9C23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466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BB8495-492D-4FC4-B555-1678680E7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0D6B3E-050D-4762-A1EC-4712A3313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432F6-0CB1-42D1-8B65-B5BDDFA16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71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24EFA-775B-4059-A03A-F84EC7AA2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576A2-96FE-4D54-9A87-8DDFA8C22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A438A5-C92A-487B-968A-830A0EBA6E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DB64B0-C046-4A8B-8B62-E1CE82395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65234-575C-49F3-AC3E-DF2DBF94A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66F7CA-D8C6-48E1-AB7C-9BED6A4BC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25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34E83-B6DA-4474-A685-B86BB80A9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66C61A-8694-4483-B01A-DE2DA19382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ED8421-369D-4D25-8532-243B831941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F312EC-DF32-413A-B3DA-A79E1CCB4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F4EECE-3595-422B-BB6B-DF730A263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288D20-01E0-46D1-818E-95DC51E71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61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134196-C2F3-4776-BD6B-A6DBC9CE5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6E0B30-84B1-4EC0-948E-F54B1ADAF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C02AB-5E67-41DC-8A74-5E8F9CC41D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2CCCC-CDDC-4899-8F60-D6EB620F11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31E1D-B2B6-4944-87C6-A5FA8B57EF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020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E6760941-EF99-4F61-A95D-3C3E7C08D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 5">
            <a:extLst>
              <a:ext uri="{FF2B5EF4-FFF2-40B4-BE49-F238E27FC236}">
                <a16:creationId xmlns:a16="http://schemas.microsoft.com/office/drawing/2014/main" id="{44D9B9FF-D6DA-4F69-B4A0-BA1550D65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84269" y="1756600"/>
            <a:ext cx="1080325" cy="4736395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Freeform 6">
            <a:extLst>
              <a:ext uri="{FF2B5EF4-FFF2-40B4-BE49-F238E27FC236}">
                <a16:creationId xmlns:a16="http://schemas.microsoft.com/office/drawing/2014/main" id="{A7DC0AF9-0747-4070-A6D7-DF3681B9E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76839" y="1357766"/>
            <a:ext cx="687754" cy="430312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Freeform 7">
            <a:extLst>
              <a:ext uri="{FF2B5EF4-FFF2-40B4-BE49-F238E27FC236}">
                <a16:creationId xmlns:a16="http://schemas.microsoft.com/office/drawing/2014/main" id="{74612EAD-0A8C-4C44-AFE1-3DF0669AC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78850" y="1135060"/>
            <a:ext cx="409371" cy="416921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Rectangle 8">
            <a:extLst>
              <a:ext uri="{FF2B5EF4-FFF2-40B4-BE49-F238E27FC236}">
                <a16:creationId xmlns:a16="http://schemas.microsoft.com/office/drawing/2014/main" id="{C2D46295-4D0D-487B-8972-141A047FB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1124043"/>
            <a:ext cx="5288862" cy="39781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4014C2-3E33-44D6-AFF0-A4D975BBE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342" y="1357766"/>
            <a:ext cx="4322204" cy="35413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5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to Increase the Revenue for the Big Mountain Ski Resort</a:t>
            </a:r>
          </a:p>
        </p:txBody>
      </p:sp>
      <p:pic>
        <p:nvPicPr>
          <p:cNvPr id="67" name="Video 66">
            <a:extLst>
              <a:ext uri="{FF2B5EF4-FFF2-40B4-BE49-F238E27FC236}">
                <a16:creationId xmlns:a16="http://schemas.microsoft.com/office/drawing/2014/main" id="{D87A0724-2137-4485-B5DD-10534EFB68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1" b="1"/>
          <a:stretch/>
        </p:blipFill>
        <p:spPr>
          <a:xfrm>
            <a:off x="6095999" y="2186751"/>
            <a:ext cx="5297425" cy="29713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2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2E17E911-875F-4DE5-8699-99D9F1805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BAEDC7-333C-4C70-81DC-0B522FB32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Problem Identification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E7A2F5-9E36-4879-9F2E-5632171A1B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304" r="19960" b="-1"/>
          <a:stretch/>
        </p:blipFill>
        <p:spPr>
          <a:xfrm>
            <a:off x="8109502" y="10"/>
            <a:ext cx="4082498" cy="6857990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9C8CE20-473B-43B7-A289-E806E39278E6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048194262"/>
              </p:ext>
            </p:extLst>
          </p:nvPr>
        </p:nvGraphicFramePr>
        <p:xfrm>
          <a:off x="4581727" y="649480"/>
          <a:ext cx="3025303" cy="5546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73667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0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2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FF6C0EE-B07B-48C5-9A2E-C739E6F7D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322" y="500743"/>
            <a:ext cx="1030652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AB981-5B05-47FC-B28D-C254A4DDE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322" y="2494450"/>
            <a:ext cx="3648621" cy="3563159"/>
          </a:xfrm>
        </p:spPr>
        <p:txBody>
          <a:bodyPr>
            <a:normAutofit/>
          </a:bodyPr>
          <a:lstStyle/>
          <a:p>
            <a:r>
              <a:rPr lang="en-US" sz="2400" dirty="0"/>
              <a:t>Top 6 important features for predicting ticket price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number of fast quads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ea typeface="DengXian" panose="02010600030101010101" pitchFamily="2" charset="-122"/>
              </a:rPr>
              <a:t>	</a:t>
            </a: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number of runs 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ea typeface="DengXian" panose="02010600030101010101" pitchFamily="2" charset="-122"/>
              </a:rPr>
              <a:t> 	</a:t>
            </a: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snow making area 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ea typeface="DengXian" panose="02010600030101010101" pitchFamily="2" charset="-122"/>
              </a:rPr>
              <a:t>	</a:t>
            </a: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vertical drops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ea typeface="DengXian" panose="02010600030101010101" pitchFamily="2" charset="-122"/>
              </a:rPr>
              <a:t>	</a:t>
            </a: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skiable terrain area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ea typeface="DengXian" panose="02010600030101010101" pitchFamily="2" charset="-122"/>
              </a:rPr>
              <a:t>	</a:t>
            </a: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total chairs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D42AFF-84D2-485A-A885-0178A22E404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39"/>
          <a:stretch/>
        </p:blipFill>
        <p:spPr bwMode="auto">
          <a:xfrm>
            <a:off x="4582885" y="2492375"/>
            <a:ext cx="6370215" cy="38648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94603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799709F6-819A-4A9B-B299-52B516DA2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E956BBB-7B91-4BF1-8CC5-4F1F5C3E0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80" name="Freeform 44">
              <a:extLst>
                <a:ext uri="{FF2B5EF4-FFF2-40B4-BE49-F238E27FC236}">
                  <a16:creationId xmlns:a16="http://schemas.microsoft.com/office/drawing/2014/main" id="{331C4F13-3AB4-4BD8-B1A2-76809863E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45">
              <a:extLst>
                <a:ext uri="{FF2B5EF4-FFF2-40B4-BE49-F238E27FC236}">
                  <a16:creationId xmlns:a16="http://schemas.microsoft.com/office/drawing/2014/main" id="{52D8231F-00FF-4EE0-B405-28CC397CF0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46">
              <a:extLst>
                <a:ext uri="{FF2B5EF4-FFF2-40B4-BE49-F238E27FC236}">
                  <a16:creationId xmlns:a16="http://schemas.microsoft.com/office/drawing/2014/main" id="{C80BB271-C270-4FB5-B9F1-D81F239ED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47">
              <a:extLst>
                <a:ext uri="{FF2B5EF4-FFF2-40B4-BE49-F238E27FC236}">
                  <a16:creationId xmlns:a16="http://schemas.microsoft.com/office/drawing/2014/main" id="{1BDA5F0C-5FEC-4DA5-A154-3EC7AA690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342B9BC-62E1-4F01-AE2D-4143126BE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2C66D5-BDBE-4940-AED8-EA8C8DED3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Key Findings of the Big Mountain Features</a:t>
            </a:r>
          </a:p>
        </p:txBody>
      </p:sp>
      <p:pic>
        <p:nvPicPr>
          <p:cNvPr id="1030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2E08B9B0-1E1F-4501-9969-B6CA3FFE6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2935" y="4707229"/>
            <a:ext cx="4713514" cy="201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istogram&#10;&#10;Description automatically generated with low confidence">
            <a:extLst>
              <a:ext uri="{FF2B5EF4-FFF2-40B4-BE49-F238E27FC236}">
                <a16:creationId xmlns:a16="http://schemas.microsoft.com/office/drawing/2014/main" id="{D259CA2E-4773-4212-AD35-95C269645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91543" y="2543174"/>
            <a:ext cx="5181600" cy="216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C552535B-123A-49C2-9AA9-ECB72FD2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7257" y="4685539"/>
            <a:ext cx="4865946" cy="204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530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799709F6-819A-4A9B-B299-52B516DA2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E956BBB-7B91-4BF1-8CC5-4F1F5C3E0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80" name="Freeform 44">
              <a:extLst>
                <a:ext uri="{FF2B5EF4-FFF2-40B4-BE49-F238E27FC236}">
                  <a16:creationId xmlns:a16="http://schemas.microsoft.com/office/drawing/2014/main" id="{331C4F13-3AB4-4BD8-B1A2-76809863E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45">
              <a:extLst>
                <a:ext uri="{FF2B5EF4-FFF2-40B4-BE49-F238E27FC236}">
                  <a16:creationId xmlns:a16="http://schemas.microsoft.com/office/drawing/2014/main" id="{52D8231F-00FF-4EE0-B405-28CC397CF0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46">
              <a:extLst>
                <a:ext uri="{FF2B5EF4-FFF2-40B4-BE49-F238E27FC236}">
                  <a16:creationId xmlns:a16="http://schemas.microsoft.com/office/drawing/2014/main" id="{C80BB271-C270-4FB5-B9F1-D81F239ED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47">
              <a:extLst>
                <a:ext uri="{FF2B5EF4-FFF2-40B4-BE49-F238E27FC236}">
                  <a16:creationId xmlns:a16="http://schemas.microsoft.com/office/drawing/2014/main" id="{1BDA5F0C-5FEC-4DA5-A154-3EC7AA690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342B9BC-62E1-4F01-AE2D-4143126BE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FD39F2B-BEF8-4A30-AD59-AB7B48C34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Key Findings of the Big Mountain Features</a:t>
            </a:r>
          </a:p>
        </p:txBody>
      </p:sp>
      <p:pic>
        <p:nvPicPr>
          <p:cNvPr id="2050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1C91C3BA-DD60-42A6-A2CF-11FDE8ECD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1744" y="4322617"/>
            <a:ext cx="3781722" cy="220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F99B168-2B30-4EBE-A77F-F97BCB283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63275" y="2340669"/>
            <a:ext cx="3781723" cy="212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463431C2-8EC3-4F47-87A1-798DE3F08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60918" y="4405784"/>
            <a:ext cx="3781723" cy="203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096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42368C-F612-462D-9EFA-1DF67D811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5100">
                <a:solidFill>
                  <a:schemeClr val="bg1"/>
                </a:solidFill>
              </a:rPr>
              <a:t>Modeling Assumptions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02134D1-AAAA-4EE0-9F7E-95633DE408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4788668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4659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CCFC0-A792-4721-B527-AB2211D00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33" y="4518923"/>
            <a:ext cx="3312734" cy="1141851"/>
          </a:xfrm>
          <a:noFill/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2000" kern="1200" dirty="0">
                <a:solidFill>
                  <a:srgbClr val="080808"/>
                </a:solidFill>
                <a:latin typeface="+mn-lt"/>
                <a:ea typeface="+mn-ea"/>
                <a:cs typeface="+mn-cs"/>
              </a:rPr>
              <a:t>The Model suggests $95.87 for weekend ticket price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rgbClr val="080808"/>
                </a:solidFill>
              </a:rPr>
              <a:t>with the expected mean absolute error $10.39</a:t>
            </a:r>
            <a:endParaRPr lang="en-US" sz="2000" kern="1200" dirty="0">
              <a:solidFill>
                <a:srgbClr val="080808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69934E-2C06-46D1-96C4-A2B6BD32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Modeling Result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457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5479B-3120-4C04-8024-5423AA554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chemeClr val="accent5"/>
                </a:solidFill>
              </a:rPr>
              <a:t>Recommendation for Future Improvement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7BB2445E-F6D4-4347-B94C-0CE8FF2DE4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8606372"/>
              </p:ext>
            </p:extLst>
          </p:nvPr>
        </p:nvGraphicFramePr>
        <p:xfrm>
          <a:off x="5093208" y="620392"/>
          <a:ext cx="5125966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42874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Color Cover">
            <a:extLst>
              <a:ext uri="{FF2B5EF4-FFF2-40B4-BE49-F238E27FC236}">
                <a16:creationId xmlns:a16="http://schemas.microsoft.com/office/drawing/2014/main" id="{815925C2-A704-4D47-B1C1-3FCA52512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lor Cover">
            <a:extLst>
              <a:ext uri="{FF2B5EF4-FFF2-40B4-BE49-F238E27FC236}">
                <a16:creationId xmlns:a16="http://schemas.microsoft.com/office/drawing/2014/main" id="{01D4315C-C23C-4FD3-98DF-08C29E229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6B47BC-43FD-4C91-8BFF-B41B99A8A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064235" cy="6858000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13038185-AC3C-4595-945F-25311424C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75D51AA0-C095-4650-A361-B294320BF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AD40A6-1CD4-4C26-A491-A7827DE7E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2ED11-23CC-4CA3-AC40-12EA92A69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4410" y="841247"/>
            <a:ext cx="4484536" cy="5340097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The Big Mountain Resort can increase weekend ticket price to $85.48</a:t>
            </a:r>
          </a:p>
          <a:p>
            <a:r>
              <a:rPr lang="en-US" sz="1800" dirty="0">
                <a:solidFill>
                  <a:schemeClr val="tx2"/>
                </a:solidFill>
              </a:rPr>
              <a:t>The expected revenue increase will be $7,840,000 by the end of this season.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284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359</TotalTime>
  <Words>503</Words>
  <Application>Microsoft Office PowerPoint</Application>
  <PresentationFormat>Widescreen</PresentationFormat>
  <Paragraphs>46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Office Theme</vt:lpstr>
      <vt:lpstr>How to Increase the Revenue for the Big Mountain Ski Resort</vt:lpstr>
      <vt:lpstr>Problem Identification</vt:lpstr>
      <vt:lpstr>Exploratory Data Analysis</vt:lpstr>
      <vt:lpstr>Key Findings of the Big Mountain Features</vt:lpstr>
      <vt:lpstr>Key Findings of the Big Mountain Features</vt:lpstr>
      <vt:lpstr>Modeling Assumptions</vt:lpstr>
      <vt:lpstr>Modeling Result</vt:lpstr>
      <vt:lpstr>Recommendation for Future Improvement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Xin Wang</cp:lastModifiedBy>
  <cp:revision>2</cp:revision>
  <dcterms:created xsi:type="dcterms:W3CDTF">2021-04-22T16:46:49Z</dcterms:created>
  <dcterms:modified xsi:type="dcterms:W3CDTF">2021-05-30T02:48:43Z</dcterms:modified>
</cp:coreProperties>
</file>